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15"/>
  </p:notesMasterIdLst>
  <p:handoutMasterIdLst>
    <p:handoutMasterId r:id="rId16"/>
  </p:handoutMasterIdLst>
  <p:sldIdLst>
    <p:sldId id="256" r:id="rId2"/>
    <p:sldId id="365" r:id="rId3"/>
    <p:sldId id="348" r:id="rId4"/>
    <p:sldId id="347" r:id="rId5"/>
    <p:sldId id="349" r:id="rId6"/>
    <p:sldId id="350" r:id="rId7"/>
    <p:sldId id="366" r:id="rId8"/>
    <p:sldId id="351" r:id="rId9"/>
    <p:sldId id="356" r:id="rId10"/>
    <p:sldId id="367" r:id="rId11"/>
    <p:sldId id="368" r:id="rId12"/>
    <p:sldId id="362" r:id="rId13"/>
    <p:sldId id="361" r:id="rId14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nopperts, Thera" initials="K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1F5"/>
    <a:srgbClr val="9CFCA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04" autoAdjust="0"/>
  </p:normalViewPr>
  <p:slideViewPr>
    <p:cSldViewPr>
      <p:cViewPr varScale="1">
        <p:scale>
          <a:sx n="110" d="100"/>
          <a:sy n="110" d="100"/>
        </p:scale>
        <p:origin x="-1686" y="-90"/>
      </p:cViewPr>
      <p:guideLst>
        <p:guide orient="horz" pos="1013"/>
        <p:guide orient="horz" pos="3871"/>
        <p:guide pos="2880"/>
        <p:guide pos="310"/>
        <p:guide pos="5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626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1087F5-742C-499F-8DA9-D3F03A1D0531}" type="datetimeFigureOut">
              <a:rPr lang="nl-NL"/>
              <a:pPr>
                <a:defRPr/>
              </a:pPr>
              <a:t>1-2-2019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4D30F0-3B70-4DCC-8602-76E4958E63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843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734B7F-A46D-434A-B0E9-4441C73C90C6}" type="datetimeFigureOut">
              <a:rPr lang="nl-NL"/>
              <a:pPr>
                <a:defRPr/>
              </a:pPr>
              <a:t>1-2-2019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9957ABC-62F1-41AE-8EA6-F70FC2DECE9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1318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1DBCC0-A4F3-49F3-974F-18824B738DB4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Let op! Om de video</a:t>
            </a:r>
            <a:r>
              <a:rPr lang="nl-NL" baseline="0" dirty="0" smtClean="0"/>
              <a:t> te kunnen bekijken moet de </a:t>
            </a:r>
            <a:r>
              <a:rPr lang="nl-NL" baseline="0" dirty="0" err="1" smtClean="0"/>
              <a:t>powerpoint</a:t>
            </a:r>
            <a:r>
              <a:rPr lang="nl-NL" baseline="0" smtClean="0"/>
              <a:t> in diavoorstelling staan</a:t>
            </a:r>
            <a:endParaRPr lang="nl-NL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57ABC-62F1-41AE-8EA6-F70FC2DECE9B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4036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Let op! Om de video</a:t>
            </a:r>
            <a:r>
              <a:rPr lang="nl-NL" baseline="0" dirty="0" smtClean="0"/>
              <a:t> te kunnen bekijken moet de </a:t>
            </a:r>
            <a:r>
              <a:rPr lang="nl-NL" baseline="0" dirty="0" err="1" smtClean="0"/>
              <a:t>powerpoint</a:t>
            </a:r>
            <a:r>
              <a:rPr lang="nl-NL" baseline="0" dirty="0" smtClean="0"/>
              <a:t> in diavoorstelling staan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57ABC-62F1-41AE-8EA6-F70FC2DECE9B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148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met ruimte voor eigen fo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0"/>
          <p:cNvGrpSpPr>
            <a:grpSpLocks/>
          </p:cNvGrpSpPr>
          <p:nvPr userDrawn="1"/>
        </p:nvGrpSpPr>
        <p:grpSpPr bwMode="auto">
          <a:xfrm>
            <a:off x="0" y="0"/>
            <a:ext cx="701675" cy="6858000"/>
            <a:chOff x="0" y="0"/>
            <a:chExt cx="701484" cy="6858000"/>
          </a:xfrm>
        </p:grpSpPr>
        <p:sp>
          <p:nvSpPr>
            <p:cNvPr id="5" name="Rechthoek 29"/>
            <p:cNvSpPr>
              <a:spLocks noSelect="1"/>
            </p:cNvSpPr>
            <p:nvPr userDrawn="1"/>
          </p:nvSpPr>
          <p:spPr>
            <a:xfrm>
              <a:off x="0" y="0"/>
              <a:ext cx="70148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grpSp>
          <p:nvGrpSpPr>
            <p:cNvPr id="6" name="Groep 8"/>
            <p:cNvGrpSpPr>
              <a:grpSpLocks/>
            </p:cNvGrpSpPr>
            <p:nvPr userDrawn="1"/>
          </p:nvGrpSpPr>
          <p:grpSpPr bwMode="auto">
            <a:xfrm>
              <a:off x="182513" y="163513"/>
              <a:ext cx="425334" cy="1447800"/>
              <a:chOff x="182513" y="163513"/>
              <a:chExt cx="425334" cy="1447800"/>
            </a:xfrm>
          </p:grpSpPr>
          <p:sp>
            <p:nvSpPr>
              <p:cNvPr id="7" name="Freeform 8"/>
              <p:cNvSpPr>
                <a:spLocks noSelect="1"/>
              </p:cNvSpPr>
              <p:nvPr/>
            </p:nvSpPr>
            <p:spPr bwMode="auto">
              <a:xfrm>
                <a:off x="182513" y="163513"/>
                <a:ext cx="425334" cy="425450"/>
              </a:xfrm>
              <a:custGeom>
                <a:avLst/>
                <a:gdLst/>
                <a:ahLst/>
                <a:cxnLst>
                  <a:cxn ang="0">
                    <a:pos x="0" y="215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1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5"/>
                  </a:cxn>
                  <a:cxn ang="0">
                    <a:pos x="214" y="268"/>
                  </a:cxn>
                  <a:cxn ang="0">
                    <a:pos x="134" y="188"/>
                  </a:cxn>
                  <a:cxn ang="0">
                    <a:pos x="54" y="268"/>
                  </a:cxn>
                  <a:cxn ang="0">
                    <a:pos x="0" y="215"/>
                  </a:cxn>
                </a:cxnLst>
                <a:rect l="0" t="0" r="r" b="b"/>
                <a:pathLst>
                  <a:path w="268" h="268">
                    <a:moveTo>
                      <a:pt x="0" y="215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1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5"/>
                    </a:lnTo>
                    <a:lnTo>
                      <a:pt x="214" y="268"/>
                    </a:lnTo>
                    <a:lnTo>
                      <a:pt x="134" y="188"/>
                    </a:lnTo>
                    <a:lnTo>
                      <a:pt x="54" y="268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>
                  <a:latin typeface="+mn-lt"/>
                  <a:cs typeface="+mn-cs"/>
                </a:endParaRPr>
              </a:p>
            </p:txBody>
          </p:sp>
          <p:sp>
            <p:nvSpPr>
              <p:cNvPr id="8" name="Freeform 9"/>
              <p:cNvSpPr>
                <a:spLocks noSelect="1"/>
              </p:cNvSpPr>
              <p:nvPr/>
            </p:nvSpPr>
            <p:spPr bwMode="auto">
              <a:xfrm>
                <a:off x="182513" y="674688"/>
                <a:ext cx="425334" cy="425450"/>
              </a:xfrm>
              <a:custGeom>
                <a:avLst/>
                <a:gdLst/>
                <a:ahLst/>
                <a:cxnLst>
                  <a:cxn ang="0">
                    <a:pos x="0" y="215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1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5"/>
                  </a:cxn>
                  <a:cxn ang="0">
                    <a:pos x="214" y="268"/>
                  </a:cxn>
                  <a:cxn ang="0">
                    <a:pos x="134" y="188"/>
                  </a:cxn>
                  <a:cxn ang="0">
                    <a:pos x="54" y="268"/>
                  </a:cxn>
                  <a:cxn ang="0">
                    <a:pos x="0" y="215"/>
                  </a:cxn>
                </a:cxnLst>
                <a:rect l="0" t="0" r="r" b="b"/>
                <a:pathLst>
                  <a:path w="268" h="268">
                    <a:moveTo>
                      <a:pt x="0" y="215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1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5"/>
                    </a:lnTo>
                    <a:lnTo>
                      <a:pt x="214" y="268"/>
                    </a:lnTo>
                    <a:lnTo>
                      <a:pt x="134" y="188"/>
                    </a:lnTo>
                    <a:lnTo>
                      <a:pt x="54" y="268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>
                  <a:latin typeface="+mn-lt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 noSelect="1"/>
              </p:cNvSpPr>
              <p:nvPr/>
            </p:nvSpPr>
            <p:spPr bwMode="auto">
              <a:xfrm>
                <a:off x="182513" y="1185863"/>
                <a:ext cx="425334" cy="425450"/>
              </a:xfrm>
              <a:custGeom>
                <a:avLst/>
                <a:gdLst/>
                <a:ahLst/>
                <a:cxnLst>
                  <a:cxn ang="0">
                    <a:pos x="0" y="214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0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4"/>
                  </a:cxn>
                  <a:cxn ang="0">
                    <a:pos x="214" y="268"/>
                  </a:cxn>
                  <a:cxn ang="0">
                    <a:pos x="134" y="187"/>
                  </a:cxn>
                  <a:cxn ang="0">
                    <a:pos x="54" y="268"/>
                  </a:cxn>
                  <a:cxn ang="0">
                    <a:pos x="0" y="214"/>
                  </a:cxn>
                </a:cxnLst>
                <a:rect l="0" t="0" r="r" b="b"/>
                <a:pathLst>
                  <a:path w="268" h="268">
                    <a:moveTo>
                      <a:pt x="0" y="214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0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4"/>
                    </a:lnTo>
                    <a:lnTo>
                      <a:pt x="214" y="268"/>
                    </a:lnTo>
                    <a:lnTo>
                      <a:pt x="134" y="187"/>
                    </a:lnTo>
                    <a:lnTo>
                      <a:pt x="54" y="268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0" name="Afgeronde rechthoek 31"/>
          <p:cNvSpPr>
            <a:spLocks noSelect="1"/>
          </p:cNvSpPr>
          <p:nvPr userDrawn="1"/>
        </p:nvSpPr>
        <p:spPr>
          <a:xfrm>
            <a:off x="-1731963" y="98425"/>
            <a:ext cx="1609725" cy="4321175"/>
          </a:xfrm>
          <a:prstGeom prst="roundRect">
            <a:avLst>
              <a:gd name="adj" fmla="val 97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dirty="0">
                <a:solidFill>
                  <a:schemeClr val="tx1"/>
                </a:solidFill>
              </a:rPr>
              <a:t>Deze dia-indeling is zo gemaakt dat zelf een afbeelding kan worden geplaatst.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9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dirty="0">
                <a:solidFill>
                  <a:schemeClr val="tx1"/>
                </a:solidFill>
              </a:rPr>
              <a:t>Klik met de rechtermuisknop in de achtergrond en kies Achtergrond opmaken.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dirty="0">
                <a:solidFill>
                  <a:schemeClr val="tx1"/>
                </a:solidFill>
              </a:rPr>
              <a:t>Klik op Opvulling met figuur of </a:t>
            </a:r>
            <a:r>
              <a:rPr lang="nl-NL" sz="900" dirty="0" err="1">
                <a:solidFill>
                  <a:schemeClr val="tx1"/>
                </a:solidFill>
              </a:rPr>
              <a:t>bitmappatroon</a:t>
            </a:r>
            <a:r>
              <a:rPr lang="nl-NL" sz="900" dirty="0">
                <a:solidFill>
                  <a:schemeClr val="tx1"/>
                </a:solidFill>
              </a:rPr>
              <a:t> en dan op Bestand.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dirty="0">
                <a:solidFill>
                  <a:schemeClr val="tx1"/>
                </a:solidFill>
              </a:rPr>
              <a:t>Kies de afbeelding en klik op Invoegen, daarna op Sluiten.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9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dirty="0">
                <a:solidFill>
                  <a:schemeClr val="tx1"/>
                </a:solidFill>
              </a:rPr>
              <a:t>Klik niet op overal toepassen, omdat dan de achtergrond van alle dia’s wordt aangepast.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dirty="0">
                <a:solidFill>
                  <a:schemeClr val="tx1"/>
                </a:solidFill>
              </a:rPr>
              <a:t>Met </a:t>
            </a:r>
            <a:r>
              <a:rPr lang="nl-NL" sz="900" dirty="0" err="1">
                <a:solidFill>
                  <a:schemeClr val="tx1"/>
                </a:solidFill>
              </a:rPr>
              <a:t>Ctrl</a:t>
            </a:r>
            <a:r>
              <a:rPr lang="nl-NL" sz="900" dirty="0">
                <a:solidFill>
                  <a:schemeClr val="tx1"/>
                </a:solidFill>
              </a:rPr>
              <a:t>+Z kan dit hersteld worden.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9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dirty="0">
                <a:solidFill>
                  <a:schemeClr val="tx1"/>
                </a:solidFill>
              </a:rPr>
              <a:t>Voor het mooiste resultaat is de verhouding 1024 x 768 pixels.  Dit zorgt ervoor dat de foto in de achtergrond scherp wordt, en niet vervormt.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1017588" y="182563"/>
            <a:ext cx="1725612" cy="579437"/>
            <a:chOff x="641" y="115"/>
            <a:chExt cx="1087" cy="365"/>
          </a:xfrm>
        </p:grpSpPr>
        <p:sp>
          <p:nvSpPr>
            <p:cNvPr id="12" name="Freeform 5"/>
            <p:cNvSpPr>
              <a:spLocks noSelect="1" noEditPoints="1"/>
            </p:cNvSpPr>
            <p:nvPr/>
          </p:nvSpPr>
          <p:spPr bwMode="auto">
            <a:xfrm>
              <a:off x="641" y="333"/>
              <a:ext cx="147" cy="144"/>
            </a:xfrm>
            <a:custGeom>
              <a:avLst/>
              <a:gdLst/>
              <a:ahLst/>
              <a:cxnLst>
                <a:cxn ang="0">
                  <a:pos x="95" y="89"/>
                </a:cxn>
                <a:cxn ang="0">
                  <a:pos x="73" y="31"/>
                </a:cxn>
                <a:cxn ang="0">
                  <a:pos x="51" y="89"/>
                </a:cxn>
                <a:cxn ang="0">
                  <a:pos x="95" y="89"/>
                </a:cxn>
                <a:cxn ang="0">
                  <a:pos x="63" y="0"/>
                </a:cxn>
                <a:cxn ang="0">
                  <a:pos x="85" y="0"/>
                </a:cxn>
                <a:cxn ang="0">
                  <a:pos x="147" y="144"/>
                </a:cxn>
                <a:cxn ang="0">
                  <a:pos x="118" y="144"/>
                </a:cxn>
                <a:cxn ang="0">
                  <a:pos x="104" y="111"/>
                </a:cxn>
                <a:cxn ang="0">
                  <a:pos x="42" y="111"/>
                </a:cxn>
                <a:cxn ang="0">
                  <a:pos x="29" y="144"/>
                </a:cxn>
                <a:cxn ang="0">
                  <a:pos x="0" y="144"/>
                </a:cxn>
                <a:cxn ang="0">
                  <a:pos x="63" y="0"/>
                </a:cxn>
              </a:cxnLst>
              <a:rect l="0" t="0" r="r" b="b"/>
              <a:pathLst>
                <a:path w="147" h="144">
                  <a:moveTo>
                    <a:pt x="95" y="89"/>
                  </a:moveTo>
                  <a:lnTo>
                    <a:pt x="73" y="31"/>
                  </a:lnTo>
                  <a:lnTo>
                    <a:pt x="51" y="89"/>
                  </a:lnTo>
                  <a:lnTo>
                    <a:pt x="95" y="89"/>
                  </a:lnTo>
                  <a:close/>
                  <a:moveTo>
                    <a:pt x="63" y="0"/>
                  </a:moveTo>
                  <a:lnTo>
                    <a:pt x="85" y="0"/>
                  </a:lnTo>
                  <a:lnTo>
                    <a:pt x="147" y="144"/>
                  </a:lnTo>
                  <a:lnTo>
                    <a:pt x="118" y="144"/>
                  </a:lnTo>
                  <a:lnTo>
                    <a:pt x="104" y="111"/>
                  </a:lnTo>
                  <a:lnTo>
                    <a:pt x="42" y="111"/>
                  </a:lnTo>
                  <a:lnTo>
                    <a:pt x="29" y="144"/>
                  </a:lnTo>
                  <a:lnTo>
                    <a:pt x="0" y="14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" name="Freeform 6"/>
            <p:cNvSpPr>
              <a:spLocks noSelect="1"/>
            </p:cNvSpPr>
            <p:nvPr/>
          </p:nvSpPr>
          <p:spPr bwMode="auto">
            <a:xfrm>
              <a:off x="801" y="377"/>
              <a:ext cx="151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5" y="18"/>
                </a:cxn>
                <a:cxn ang="0">
                  <a:pos x="165" y="126"/>
                </a:cxn>
                <a:cxn ang="0">
                  <a:pos x="167" y="126"/>
                </a:cxn>
                <a:cxn ang="0">
                  <a:pos x="380" y="0"/>
                </a:cxn>
                <a:cxn ang="0">
                  <a:pos x="597" y="129"/>
                </a:cxn>
                <a:cxn ang="0">
                  <a:pos x="825" y="0"/>
                </a:cxn>
                <a:cxn ang="0">
                  <a:pos x="1075" y="298"/>
                </a:cxn>
                <a:cxn ang="0">
                  <a:pos x="1075" y="712"/>
                </a:cxn>
                <a:cxn ang="0">
                  <a:pos x="902" y="712"/>
                </a:cxn>
                <a:cxn ang="0">
                  <a:pos x="902" y="318"/>
                </a:cxn>
                <a:cxn ang="0">
                  <a:pos x="773" y="157"/>
                </a:cxn>
                <a:cxn ang="0">
                  <a:pos x="624" y="336"/>
                </a:cxn>
                <a:cxn ang="0">
                  <a:pos x="624" y="712"/>
                </a:cxn>
                <a:cxn ang="0">
                  <a:pos x="451" y="712"/>
                </a:cxn>
                <a:cxn ang="0">
                  <a:pos x="451" y="298"/>
                </a:cxn>
                <a:cxn ang="0">
                  <a:pos x="332" y="157"/>
                </a:cxn>
                <a:cxn ang="0">
                  <a:pos x="173" y="333"/>
                </a:cxn>
                <a:cxn ang="0">
                  <a:pos x="173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1075" h="712">
                  <a:moveTo>
                    <a:pt x="0" y="18"/>
                  </a:moveTo>
                  <a:cubicBezTo>
                    <a:pt x="165" y="18"/>
                    <a:pt x="165" y="18"/>
                    <a:pt x="165" y="18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98" y="61"/>
                    <a:pt x="264" y="0"/>
                    <a:pt x="380" y="0"/>
                  </a:cubicBezTo>
                  <a:cubicBezTo>
                    <a:pt x="487" y="0"/>
                    <a:pt x="561" y="42"/>
                    <a:pt x="597" y="129"/>
                  </a:cubicBezTo>
                  <a:cubicBezTo>
                    <a:pt x="647" y="41"/>
                    <a:pt x="721" y="0"/>
                    <a:pt x="825" y="0"/>
                  </a:cubicBezTo>
                  <a:cubicBezTo>
                    <a:pt x="1010" y="0"/>
                    <a:pt x="1075" y="132"/>
                    <a:pt x="1075" y="298"/>
                  </a:cubicBezTo>
                  <a:cubicBezTo>
                    <a:pt x="1075" y="712"/>
                    <a:pt x="1075" y="712"/>
                    <a:pt x="1075" y="712"/>
                  </a:cubicBezTo>
                  <a:cubicBezTo>
                    <a:pt x="902" y="712"/>
                    <a:pt x="902" y="712"/>
                    <a:pt x="902" y="712"/>
                  </a:cubicBezTo>
                  <a:cubicBezTo>
                    <a:pt x="902" y="318"/>
                    <a:pt x="902" y="318"/>
                    <a:pt x="902" y="318"/>
                  </a:cubicBezTo>
                  <a:cubicBezTo>
                    <a:pt x="902" y="232"/>
                    <a:pt x="876" y="157"/>
                    <a:pt x="773" y="157"/>
                  </a:cubicBezTo>
                  <a:cubicBezTo>
                    <a:pt x="665" y="157"/>
                    <a:pt x="624" y="246"/>
                    <a:pt x="624" y="336"/>
                  </a:cubicBezTo>
                  <a:cubicBezTo>
                    <a:pt x="624" y="712"/>
                    <a:pt x="624" y="712"/>
                    <a:pt x="624" y="712"/>
                  </a:cubicBezTo>
                  <a:cubicBezTo>
                    <a:pt x="451" y="712"/>
                    <a:pt x="451" y="712"/>
                    <a:pt x="451" y="712"/>
                  </a:cubicBezTo>
                  <a:cubicBezTo>
                    <a:pt x="451" y="298"/>
                    <a:pt x="451" y="298"/>
                    <a:pt x="451" y="298"/>
                  </a:cubicBezTo>
                  <a:cubicBezTo>
                    <a:pt x="451" y="213"/>
                    <a:pt x="416" y="157"/>
                    <a:pt x="332" y="157"/>
                  </a:cubicBezTo>
                  <a:cubicBezTo>
                    <a:pt x="218" y="157"/>
                    <a:pt x="173" y="240"/>
                    <a:pt x="173" y="333"/>
                  </a:cubicBezTo>
                  <a:cubicBezTo>
                    <a:pt x="173" y="712"/>
                    <a:pt x="173" y="712"/>
                    <a:pt x="173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" name="Freeform 7"/>
            <p:cNvSpPr>
              <a:spLocks noSelect="1"/>
            </p:cNvSpPr>
            <p:nvPr/>
          </p:nvSpPr>
          <p:spPr bwMode="auto">
            <a:xfrm>
              <a:off x="970" y="377"/>
              <a:ext cx="80" cy="103"/>
            </a:xfrm>
            <a:custGeom>
              <a:avLst/>
              <a:gdLst/>
              <a:ahLst/>
              <a:cxnLst>
                <a:cxn ang="0">
                  <a:pos x="432" y="210"/>
                </a:cxn>
                <a:cxn ang="0">
                  <a:pos x="296" y="139"/>
                </a:cxn>
                <a:cxn ang="0">
                  <a:pos x="195" y="213"/>
                </a:cxn>
                <a:cxn ang="0">
                  <a:pos x="569" y="506"/>
                </a:cxn>
                <a:cxn ang="0">
                  <a:pos x="270" y="729"/>
                </a:cxn>
                <a:cxn ang="0">
                  <a:pos x="0" y="622"/>
                </a:cxn>
                <a:cxn ang="0">
                  <a:pos x="115" y="514"/>
                </a:cxn>
                <a:cxn ang="0">
                  <a:pos x="280" y="599"/>
                </a:cxn>
                <a:cxn ang="0">
                  <a:pos x="396" y="519"/>
                </a:cxn>
                <a:cxn ang="0">
                  <a:pos x="21" y="225"/>
                </a:cxn>
                <a:cxn ang="0">
                  <a:pos x="300" y="0"/>
                </a:cxn>
                <a:cxn ang="0">
                  <a:pos x="548" y="106"/>
                </a:cxn>
                <a:cxn ang="0">
                  <a:pos x="432" y="210"/>
                </a:cxn>
              </a:cxnLst>
              <a:rect l="0" t="0" r="r" b="b"/>
              <a:pathLst>
                <a:path w="569" h="729">
                  <a:moveTo>
                    <a:pt x="432" y="210"/>
                  </a:moveTo>
                  <a:cubicBezTo>
                    <a:pt x="399" y="164"/>
                    <a:pt x="355" y="139"/>
                    <a:pt x="296" y="139"/>
                  </a:cubicBezTo>
                  <a:cubicBezTo>
                    <a:pt x="250" y="139"/>
                    <a:pt x="195" y="161"/>
                    <a:pt x="195" y="213"/>
                  </a:cubicBezTo>
                  <a:cubicBezTo>
                    <a:pt x="195" y="337"/>
                    <a:pt x="569" y="236"/>
                    <a:pt x="569" y="506"/>
                  </a:cubicBezTo>
                  <a:cubicBezTo>
                    <a:pt x="569" y="671"/>
                    <a:pt x="412" y="729"/>
                    <a:pt x="270" y="729"/>
                  </a:cubicBezTo>
                  <a:cubicBezTo>
                    <a:pt x="163" y="729"/>
                    <a:pt x="71" y="702"/>
                    <a:pt x="0" y="622"/>
                  </a:cubicBezTo>
                  <a:cubicBezTo>
                    <a:pt x="115" y="514"/>
                    <a:pt x="115" y="514"/>
                    <a:pt x="115" y="514"/>
                  </a:cubicBezTo>
                  <a:cubicBezTo>
                    <a:pt x="160" y="563"/>
                    <a:pt x="207" y="599"/>
                    <a:pt x="280" y="599"/>
                  </a:cubicBezTo>
                  <a:cubicBezTo>
                    <a:pt x="331" y="599"/>
                    <a:pt x="396" y="574"/>
                    <a:pt x="396" y="519"/>
                  </a:cubicBezTo>
                  <a:cubicBezTo>
                    <a:pt x="396" y="376"/>
                    <a:pt x="21" y="489"/>
                    <a:pt x="21" y="225"/>
                  </a:cubicBezTo>
                  <a:cubicBezTo>
                    <a:pt x="21" y="70"/>
                    <a:pt x="160" y="0"/>
                    <a:pt x="300" y="0"/>
                  </a:cubicBezTo>
                  <a:cubicBezTo>
                    <a:pt x="393" y="0"/>
                    <a:pt x="491" y="29"/>
                    <a:pt x="548" y="106"/>
                  </a:cubicBezTo>
                  <a:lnTo>
                    <a:pt x="432" y="2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" name="Freeform 8"/>
            <p:cNvSpPr>
              <a:spLocks noSelect="1"/>
            </p:cNvSpPr>
            <p:nvPr/>
          </p:nvSpPr>
          <p:spPr bwMode="auto">
            <a:xfrm>
              <a:off x="1058" y="351"/>
              <a:ext cx="71" cy="129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0" y="201"/>
                </a:cxn>
                <a:cxn ang="0">
                  <a:pos x="143" y="201"/>
                </a:cxn>
                <a:cxn ang="0">
                  <a:pos x="143" y="0"/>
                </a:cxn>
                <a:cxn ang="0">
                  <a:pos x="317" y="0"/>
                </a:cxn>
                <a:cxn ang="0">
                  <a:pos x="317" y="201"/>
                </a:cxn>
                <a:cxn ang="0">
                  <a:pos x="507" y="201"/>
                </a:cxn>
                <a:cxn ang="0">
                  <a:pos x="507" y="348"/>
                </a:cxn>
                <a:cxn ang="0">
                  <a:pos x="317" y="348"/>
                </a:cxn>
                <a:cxn ang="0">
                  <a:pos x="317" y="652"/>
                </a:cxn>
                <a:cxn ang="0">
                  <a:pos x="413" y="765"/>
                </a:cxn>
                <a:cxn ang="0">
                  <a:pos x="507" y="743"/>
                </a:cxn>
                <a:cxn ang="0">
                  <a:pos x="507" y="889"/>
                </a:cxn>
                <a:cxn ang="0">
                  <a:pos x="370" y="912"/>
                </a:cxn>
                <a:cxn ang="0">
                  <a:pos x="143" y="666"/>
                </a:cxn>
                <a:cxn ang="0">
                  <a:pos x="143" y="348"/>
                </a:cxn>
                <a:cxn ang="0">
                  <a:pos x="0" y="348"/>
                </a:cxn>
              </a:cxnLst>
              <a:rect l="0" t="0" r="r" b="b"/>
              <a:pathLst>
                <a:path w="507" h="912">
                  <a:moveTo>
                    <a:pt x="0" y="348"/>
                  </a:moveTo>
                  <a:cubicBezTo>
                    <a:pt x="0" y="201"/>
                    <a:pt x="0" y="201"/>
                    <a:pt x="0" y="201"/>
                  </a:cubicBezTo>
                  <a:cubicBezTo>
                    <a:pt x="143" y="201"/>
                    <a:pt x="143" y="201"/>
                    <a:pt x="143" y="20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507" y="201"/>
                    <a:pt x="507" y="201"/>
                    <a:pt x="507" y="201"/>
                  </a:cubicBezTo>
                  <a:cubicBezTo>
                    <a:pt x="507" y="348"/>
                    <a:pt x="507" y="348"/>
                    <a:pt x="507" y="348"/>
                  </a:cubicBezTo>
                  <a:cubicBezTo>
                    <a:pt x="317" y="348"/>
                    <a:pt x="317" y="348"/>
                    <a:pt x="317" y="348"/>
                  </a:cubicBezTo>
                  <a:cubicBezTo>
                    <a:pt x="317" y="652"/>
                    <a:pt x="317" y="652"/>
                    <a:pt x="317" y="652"/>
                  </a:cubicBezTo>
                  <a:cubicBezTo>
                    <a:pt x="317" y="721"/>
                    <a:pt x="337" y="765"/>
                    <a:pt x="413" y="765"/>
                  </a:cubicBezTo>
                  <a:cubicBezTo>
                    <a:pt x="444" y="765"/>
                    <a:pt x="486" y="759"/>
                    <a:pt x="507" y="743"/>
                  </a:cubicBezTo>
                  <a:cubicBezTo>
                    <a:pt x="507" y="889"/>
                    <a:pt x="507" y="889"/>
                    <a:pt x="507" y="889"/>
                  </a:cubicBezTo>
                  <a:cubicBezTo>
                    <a:pt x="471" y="906"/>
                    <a:pt x="411" y="912"/>
                    <a:pt x="370" y="912"/>
                  </a:cubicBezTo>
                  <a:cubicBezTo>
                    <a:pt x="186" y="912"/>
                    <a:pt x="143" y="830"/>
                    <a:pt x="143" y="666"/>
                  </a:cubicBezTo>
                  <a:cubicBezTo>
                    <a:pt x="143" y="348"/>
                    <a:pt x="143" y="348"/>
                    <a:pt x="143" y="348"/>
                  </a:cubicBezTo>
                  <a:lnTo>
                    <a:pt x="0" y="3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" name="Freeform 9"/>
            <p:cNvSpPr>
              <a:spLocks noSelect="1" noEditPoints="1"/>
            </p:cNvSpPr>
            <p:nvPr/>
          </p:nvSpPr>
          <p:spPr bwMode="auto">
            <a:xfrm>
              <a:off x="1143" y="377"/>
              <a:ext cx="99" cy="103"/>
            </a:xfrm>
            <a:custGeom>
              <a:avLst/>
              <a:gdLst/>
              <a:ahLst/>
              <a:cxnLst>
                <a:cxn ang="0">
                  <a:pos x="529" y="295"/>
                </a:cxn>
                <a:cxn ang="0">
                  <a:pos x="352" y="131"/>
                </a:cxn>
                <a:cxn ang="0">
                  <a:pos x="173" y="295"/>
                </a:cxn>
                <a:cxn ang="0">
                  <a:pos x="529" y="295"/>
                </a:cxn>
                <a:cxn ang="0">
                  <a:pos x="173" y="426"/>
                </a:cxn>
                <a:cxn ang="0">
                  <a:pos x="360" y="590"/>
                </a:cxn>
                <a:cxn ang="0">
                  <a:pos x="546" y="496"/>
                </a:cxn>
                <a:cxn ang="0">
                  <a:pos x="671" y="590"/>
                </a:cxn>
                <a:cxn ang="0">
                  <a:pos x="377" y="729"/>
                </a:cxn>
                <a:cxn ang="0">
                  <a:pos x="0" y="365"/>
                </a:cxn>
                <a:cxn ang="0">
                  <a:pos x="377" y="0"/>
                </a:cxn>
                <a:cxn ang="0">
                  <a:pos x="702" y="378"/>
                </a:cxn>
                <a:cxn ang="0">
                  <a:pos x="702" y="426"/>
                </a:cxn>
                <a:cxn ang="0">
                  <a:pos x="173" y="426"/>
                </a:cxn>
              </a:cxnLst>
              <a:rect l="0" t="0" r="r" b="b"/>
              <a:pathLst>
                <a:path w="702" h="729">
                  <a:moveTo>
                    <a:pt x="529" y="295"/>
                  </a:moveTo>
                  <a:cubicBezTo>
                    <a:pt x="527" y="194"/>
                    <a:pt x="461" y="131"/>
                    <a:pt x="352" y="131"/>
                  </a:cubicBezTo>
                  <a:cubicBezTo>
                    <a:pt x="250" y="131"/>
                    <a:pt x="186" y="196"/>
                    <a:pt x="173" y="295"/>
                  </a:cubicBezTo>
                  <a:lnTo>
                    <a:pt x="529" y="295"/>
                  </a:lnTo>
                  <a:close/>
                  <a:moveTo>
                    <a:pt x="173" y="426"/>
                  </a:moveTo>
                  <a:cubicBezTo>
                    <a:pt x="185" y="528"/>
                    <a:pt x="263" y="590"/>
                    <a:pt x="360" y="590"/>
                  </a:cubicBezTo>
                  <a:cubicBezTo>
                    <a:pt x="446" y="590"/>
                    <a:pt x="503" y="550"/>
                    <a:pt x="546" y="496"/>
                  </a:cubicBezTo>
                  <a:cubicBezTo>
                    <a:pt x="671" y="590"/>
                    <a:pt x="671" y="590"/>
                    <a:pt x="671" y="590"/>
                  </a:cubicBezTo>
                  <a:cubicBezTo>
                    <a:pt x="590" y="690"/>
                    <a:pt x="487" y="729"/>
                    <a:pt x="377" y="729"/>
                  </a:cubicBezTo>
                  <a:cubicBezTo>
                    <a:pt x="167" y="729"/>
                    <a:pt x="0" y="583"/>
                    <a:pt x="0" y="365"/>
                  </a:cubicBezTo>
                  <a:cubicBezTo>
                    <a:pt x="0" y="146"/>
                    <a:pt x="167" y="0"/>
                    <a:pt x="377" y="0"/>
                  </a:cubicBezTo>
                  <a:cubicBezTo>
                    <a:pt x="571" y="0"/>
                    <a:pt x="702" y="136"/>
                    <a:pt x="702" y="378"/>
                  </a:cubicBezTo>
                  <a:cubicBezTo>
                    <a:pt x="702" y="426"/>
                    <a:pt x="702" y="426"/>
                    <a:pt x="702" y="426"/>
                  </a:cubicBezTo>
                  <a:lnTo>
                    <a:pt x="173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7" name="Freeform 10"/>
            <p:cNvSpPr>
              <a:spLocks noSelect="1"/>
            </p:cNvSpPr>
            <p:nvPr/>
          </p:nvSpPr>
          <p:spPr bwMode="auto">
            <a:xfrm>
              <a:off x="1265" y="377"/>
              <a:ext cx="62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74" y="18"/>
                </a:cxn>
                <a:cxn ang="0">
                  <a:pos x="174" y="128"/>
                </a:cxn>
                <a:cxn ang="0">
                  <a:pos x="177" y="128"/>
                </a:cxn>
                <a:cxn ang="0">
                  <a:pos x="382" y="0"/>
                </a:cxn>
                <a:cxn ang="0">
                  <a:pos x="444" y="11"/>
                </a:cxn>
                <a:cxn ang="0">
                  <a:pos x="444" y="178"/>
                </a:cxn>
                <a:cxn ang="0">
                  <a:pos x="360" y="165"/>
                </a:cxn>
                <a:cxn ang="0">
                  <a:pos x="174" y="340"/>
                </a:cxn>
                <a:cxn ang="0">
                  <a:pos x="174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444" h="712">
                  <a:moveTo>
                    <a:pt x="0" y="18"/>
                  </a:moveTo>
                  <a:cubicBezTo>
                    <a:pt x="174" y="18"/>
                    <a:pt x="174" y="18"/>
                    <a:pt x="174" y="18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214" y="48"/>
                    <a:pt x="291" y="0"/>
                    <a:pt x="382" y="0"/>
                  </a:cubicBezTo>
                  <a:cubicBezTo>
                    <a:pt x="404" y="0"/>
                    <a:pt x="424" y="5"/>
                    <a:pt x="444" y="11"/>
                  </a:cubicBezTo>
                  <a:cubicBezTo>
                    <a:pt x="444" y="178"/>
                    <a:pt x="444" y="178"/>
                    <a:pt x="444" y="178"/>
                  </a:cubicBezTo>
                  <a:cubicBezTo>
                    <a:pt x="415" y="171"/>
                    <a:pt x="388" y="165"/>
                    <a:pt x="360" y="165"/>
                  </a:cubicBezTo>
                  <a:cubicBezTo>
                    <a:pt x="197" y="165"/>
                    <a:pt x="174" y="303"/>
                    <a:pt x="174" y="340"/>
                  </a:cubicBezTo>
                  <a:cubicBezTo>
                    <a:pt x="174" y="712"/>
                    <a:pt x="174" y="712"/>
                    <a:pt x="174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8" name="Freeform 11"/>
            <p:cNvSpPr>
              <a:spLocks noSelect="1" noEditPoints="1"/>
            </p:cNvSpPr>
            <p:nvPr/>
          </p:nvSpPr>
          <p:spPr bwMode="auto">
            <a:xfrm>
              <a:off x="1336" y="323"/>
              <a:ext cx="105" cy="157"/>
            </a:xfrm>
            <a:custGeom>
              <a:avLst/>
              <a:gdLst/>
              <a:ahLst/>
              <a:cxnLst>
                <a:cxn ang="0">
                  <a:pos x="377" y="954"/>
                </a:cxn>
                <a:cxn ang="0">
                  <a:pos x="581" y="746"/>
                </a:cxn>
                <a:cxn ang="0">
                  <a:pos x="377" y="538"/>
                </a:cxn>
                <a:cxn ang="0">
                  <a:pos x="173" y="746"/>
                </a:cxn>
                <a:cxn ang="0">
                  <a:pos x="377" y="954"/>
                </a:cxn>
                <a:cxn ang="0">
                  <a:pos x="584" y="989"/>
                </a:cxn>
                <a:cxn ang="0">
                  <a:pos x="581" y="989"/>
                </a:cxn>
                <a:cxn ang="0">
                  <a:pos x="342" y="1110"/>
                </a:cxn>
                <a:cxn ang="0">
                  <a:pos x="0" y="746"/>
                </a:cxn>
                <a:cxn ang="0">
                  <a:pos x="335" y="381"/>
                </a:cxn>
                <a:cxn ang="0">
                  <a:pos x="571" y="487"/>
                </a:cxn>
                <a:cxn ang="0">
                  <a:pos x="575" y="487"/>
                </a:cxn>
                <a:cxn ang="0">
                  <a:pos x="575" y="0"/>
                </a:cxn>
                <a:cxn ang="0">
                  <a:pos x="749" y="0"/>
                </a:cxn>
                <a:cxn ang="0">
                  <a:pos x="749" y="1093"/>
                </a:cxn>
                <a:cxn ang="0">
                  <a:pos x="584" y="1093"/>
                </a:cxn>
                <a:cxn ang="0">
                  <a:pos x="584" y="989"/>
                </a:cxn>
              </a:cxnLst>
              <a:rect l="0" t="0" r="r" b="b"/>
              <a:pathLst>
                <a:path w="749" h="1110">
                  <a:moveTo>
                    <a:pt x="377" y="954"/>
                  </a:moveTo>
                  <a:cubicBezTo>
                    <a:pt x="504" y="954"/>
                    <a:pt x="581" y="854"/>
                    <a:pt x="581" y="746"/>
                  </a:cubicBezTo>
                  <a:cubicBezTo>
                    <a:pt x="581" y="637"/>
                    <a:pt x="504" y="538"/>
                    <a:pt x="377" y="538"/>
                  </a:cubicBezTo>
                  <a:cubicBezTo>
                    <a:pt x="250" y="538"/>
                    <a:pt x="173" y="637"/>
                    <a:pt x="173" y="746"/>
                  </a:cubicBezTo>
                  <a:cubicBezTo>
                    <a:pt x="173" y="854"/>
                    <a:pt x="250" y="954"/>
                    <a:pt x="377" y="954"/>
                  </a:cubicBezTo>
                  <a:close/>
                  <a:moveTo>
                    <a:pt x="584" y="989"/>
                  </a:moveTo>
                  <a:cubicBezTo>
                    <a:pt x="581" y="989"/>
                    <a:pt x="581" y="989"/>
                    <a:pt x="581" y="989"/>
                  </a:cubicBezTo>
                  <a:cubicBezTo>
                    <a:pt x="530" y="1073"/>
                    <a:pt x="439" y="1110"/>
                    <a:pt x="342" y="1110"/>
                  </a:cubicBezTo>
                  <a:cubicBezTo>
                    <a:pt x="128" y="1110"/>
                    <a:pt x="0" y="951"/>
                    <a:pt x="0" y="746"/>
                  </a:cubicBezTo>
                  <a:cubicBezTo>
                    <a:pt x="0" y="540"/>
                    <a:pt x="137" y="381"/>
                    <a:pt x="335" y="381"/>
                  </a:cubicBezTo>
                  <a:cubicBezTo>
                    <a:pt x="465" y="381"/>
                    <a:pt x="535" y="442"/>
                    <a:pt x="571" y="487"/>
                  </a:cubicBezTo>
                  <a:cubicBezTo>
                    <a:pt x="575" y="487"/>
                    <a:pt x="575" y="487"/>
                    <a:pt x="575" y="487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749" y="1093"/>
                    <a:pt x="749" y="1093"/>
                    <a:pt x="749" y="1093"/>
                  </a:cubicBezTo>
                  <a:cubicBezTo>
                    <a:pt x="584" y="1093"/>
                    <a:pt x="584" y="1093"/>
                    <a:pt x="584" y="1093"/>
                  </a:cubicBezTo>
                  <a:lnTo>
                    <a:pt x="584" y="9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9" name="Freeform 12"/>
            <p:cNvSpPr>
              <a:spLocks noSelect="1" noEditPoints="1"/>
            </p:cNvSpPr>
            <p:nvPr/>
          </p:nvSpPr>
          <p:spPr bwMode="auto">
            <a:xfrm>
              <a:off x="1462" y="377"/>
              <a:ext cx="90" cy="103"/>
            </a:xfrm>
            <a:custGeom>
              <a:avLst/>
              <a:gdLst/>
              <a:ahLst/>
              <a:cxnLst>
                <a:cxn ang="0">
                  <a:pos x="470" y="401"/>
                </a:cxn>
                <a:cxn ang="0">
                  <a:pos x="434" y="401"/>
                </a:cxn>
                <a:cxn ang="0">
                  <a:pos x="173" y="508"/>
                </a:cxn>
                <a:cxn ang="0">
                  <a:pos x="295" y="599"/>
                </a:cxn>
                <a:cxn ang="0">
                  <a:pos x="470" y="440"/>
                </a:cxn>
                <a:cxn ang="0">
                  <a:pos x="470" y="401"/>
                </a:cxn>
                <a:cxn ang="0">
                  <a:pos x="480" y="616"/>
                </a:cxn>
                <a:cxn ang="0">
                  <a:pos x="476" y="616"/>
                </a:cxn>
                <a:cxn ang="0">
                  <a:pos x="253" y="729"/>
                </a:cxn>
                <a:cxn ang="0">
                  <a:pos x="0" y="521"/>
                </a:cxn>
                <a:cxn ang="0">
                  <a:pos x="437" y="279"/>
                </a:cxn>
                <a:cxn ang="0">
                  <a:pos x="480" y="279"/>
                </a:cxn>
                <a:cxn ang="0">
                  <a:pos x="480" y="261"/>
                </a:cxn>
                <a:cxn ang="0">
                  <a:pos x="321" y="131"/>
                </a:cxn>
                <a:cxn ang="0">
                  <a:pos x="136" y="203"/>
                </a:cxn>
                <a:cxn ang="0">
                  <a:pos x="45" y="112"/>
                </a:cxn>
                <a:cxn ang="0">
                  <a:pos x="340" y="0"/>
                </a:cxn>
                <a:cxn ang="0">
                  <a:pos x="636" y="313"/>
                </a:cxn>
                <a:cxn ang="0">
                  <a:pos x="636" y="712"/>
                </a:cxn>
                <a:cxn ang="0">
                  <a:pos x="480" y="712"/>
                </a:cxn>
                <a:cxn ang="0">
                  <a:pos x="480" y="616"/>
                </a:cxn>
              </a:cxnLst>
              <a:rect l="0" t="0" r="r" b="b"/>
              <a:pathLst>
                <a:path w="636" h="729">
                  <a:moveTo>
                    <a:pt x="470" y="401"/>
                  </a:moveTo>
                  <a:cubicBezTo>
                    <a:pt x="434" y="401"/>
                    <a:pt x="434" y="401"/>
                    <a:pt x="434" y="401"/>
                  </a:cubicBezTo>
                  <a:cubicBezTo>
                    <a:pt x="338" y="401"/>
                    <a:pt x="173" y="408"/>
                    <a:pt x="173" y="508"/>
                  </a:cubicBezTo>
                  <a:cubicBezTo>
                    <a:pt x="173" y="572"/>
                    <a:pt x="238" y="599"/>
                    <a:pt x="295" y="599"/>
                  </a:cubicBezTo>
                  <a:cubicBezTo>
                    <a:pt x="413" y="599"/>
                    <a:pt x="470" y="537"/>
                    <a:pt x="470" y="440"/>
                  </a:cubicBezTo>
                  <a:lnTo>
                    <a:pt x="470" y="401"/>
                  </a:lnTo>
                  <a:close/>
                  <a:moveTo>
                    <a:pt x="480" y="616"/>
                  </a:moveTo>
                  <a:cubicBezTo>
                    <a:pt x="476" y="616"/>
                    <a:pt x="476" y="616"/>
                    <a:pt x="476" y="616"/>
                  </a:cubicBezTo>
                  <a:cubicBezTo>
                    <a:pt x="426" y="694"/>
                    <a:pt x="345" y="729"/>
                    <a:pt x="253" y="729"/>
                  </a:cubicBezTo>
                  <a:cubicBezTo>
                    <a:pt x="124" y="729"/>
                    <a:pt x="0" y="658"/>
                    <a:pt x="0" y="521"/>
                  </a:cubicBezTo>
                  <a:cubicBezTo>
                    <a:pt x="0" y="295"/>
                    <a:pt x="263" y="279"/>
                    <a:pt x="437" y="279"/>
                  </a:cubicBezTo>
                  <a:cubicBezTo>
                    <a:pt x="480" y="279"/>
                    <a:pt x="480" y="279"/>
                    <a:pt x="480" y="279"/>
                  </a:cubicBezTo>
                  <a:cubicBezTo>
                    <a:pt x="480" y="261"/>
                    <a:pt x="480" y="261"/>
                    <a:pt x="480" y="261"/>
                  </a:cubicBezTo>
                  <a:cubicBezTo>
                    <a:pt x="480" y="175"/>
                    <a:pt x="413" y="131"/>
                    <a:pt x="321" y="131"/>
                  </a:cubicBezTo>
                  <a:cubicBezTo>
                    <a:pt x="249" y="131"/>
                    <a:pt x="182" y="159"/>
                    <a:pt x="136" y="203"/>
                  </a:cubicBezTo>
                  <a:cubicBezTo>
                    <a:pt x="45" y="112"/>
                    <a:pt x="45" y="112"/>
                    <a:pt x="45" y="112"/>
                  </a:cubicBezTo>
                  <a:cubicBezTo>
                    <a:pt x="121" y="34"/>
                    <a:pt x="230" y="0"/>
                    <a:pt x="340" y="0"/>
                  </a:cubicBezTo>
                  <a:cubicBezTo>
                    <a:pt x="636" y="0"/>
                    <a:pt x="636" y="214"/>
                    <a:pt x="636" y="313"/>
                  </a:cubicBezTo>
                  <a:cubicBezTo>
                    <a:pt x="636" y="712"/>
                    <a:pt x="636" y="712"/>
                    <a:pt x="636" y="712"/>
                  </a:cubicBezTo>
                  <a:cubicBezTo>
                    <a:pt x="480" y="712"/>
                    <a:pt x="480" y="712"/>
                    <a:pt x="480" y="712"/>
                  </a:cubicBezTo>
                  <a:lnTo>
                    <a:pt x="480" y="6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0" name="Freeform 13"/>
            <p:cNvSpPr>
              <a:spLocks noSelect="1"/>
            </p:cNvSpPr>
            <p:nvPr/>
          </p:nvSpPr>
          <p:spPr bwMode="auto">
            <a:xfrm>
              <a:off x="1577" y="377"/>
              <a:ext cx="151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5" y="18"/>
                </a:cxn>
                <a:cxn ang="0">
                  <a:pos x="165" y="126"/>
                </a:cxn>
                <a:cxn ang="0">
                  <a:pos x="168" y="126"/>
                </a:cxn>
                <a:cxn ang="0">
                  <a:pos x="381" y="0"/>
                </a:cxn>
                <a:cxn ang="0">
                  <a:pos x="598" y="129"/>
                </a:cxn>
                <a:cxn ang="0">
                  <a:pos x="826" y="0"/>
                </a:cxn>
                <a:cxn ang="0">
                  <a:pos x="1076" y="298"/>
                </a:cxn>
                <a:cxn ang="0">
                  <a:pos x="1076" y="712"/>
                </a:cxn>
                <a:cxn ang="0">
                  <a:pos x="903" y="712"/>
                </a:cxn>
                <a:cxn ang="0">
                  <a:pos x="903" y="318"/>
                </a:cxn>
                <a:cxn ang="0">
                  <a:pos x="774" y="157"/>
                </a:cxn>
                <a:cxn ang="0">
                  <a:pos x="625" y="336"/>
                </a:cxn>
                <a:cxn ang="0">
                  <a:pos x="625" y="712"/>
                </a:cxn>
                <a:cxn ang="0">
                  <a:pos x="452" y="712"/>
                </a:cxn>
                <a:cxn ang="0">
                  <a:pos x="452" y="298"/>
                </a:cxn>
                <a:cxn ang="0">
                  <a:pos x="333" y="157"/>
                </a:cxn>
                <a:cxn ang="0">
                  <a:pos x="174" y="333"/>
                </a:cxn>
                <a:cxn ang="0">
                  <a:pos x="174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1076" h="712">
                  <a:moveTo>
                    <a:pt x="0" y="18"/>
                  </a:moveTo>
                  <a:cubicBezTo>
                    <a:pt x="165" y="18"/>
                    <a:pt x="165" y="18"/>
                    <a:pt x="165" y="18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99" y="61"/>
                    <a:pt x="265" y="0"/>
                    <a:pt x="381" y="0"/>
                  </a:cubicBezTo>
                  <a:cubicBezTo>
                    <a:pt x="488" y="0"/>
                    <a:pt x="561" y="42"/>
                    <a:pt x="598" y="129"/>
                  </a:cubicBezTo>
                  <a:cubicBezTo>
                    <a:pt x="648" y="41"/>
                    <a:pt x="722" y="0"/>
                    <a:pt x="826" y="0"/>
                  </a:cubicBezTo>
                  <a:cubicBezTo>
                    <a:pt x="1011" y="0"/>
                    <a:pt x="1076" y="132"/>
                    <a:pt x="1076" y="298"/>
                  </a:cubicBezTo>
                  <a:cubicBezTo>
                    <a:pt x="1076" y="712"/>
                    <a:pt x="1076" y="712"/>
                    <a:pt x="1076" y="712"/>
                  </a:cubicBezTo>
                  <a:cubicBezTo>
                    <a:pt x="903" y="712"/>
                    <a:pt x="903" y="712"/>
                    <a:pt x="903" y="712"/>
                  </a:cubicBezTo>
                  <a:cubicBezTo>
                    <a:pt x="903" y="318"/>
                    <a:pt x="903" y="318"/>
                    <a:pt x="903" y="318"/>
                  </a:cubicBezTo>
                  <a:cubicBezTo>
                    <a:pt x="903" y="232"/>
                    <a:pt x="877" y="157"/>
                    <a:pt x="774" y="157"/>
                  </a:cubicBezTo>
                  <a:cubicBezTo>
                    <a:pt x="666" y="157"/>
                    <a:pt x="625" y="246"/>
                    <a:pt x="625" y="336"/>
                  </a:cubicBezTo>
                  <a:cubicBezTo>
                    <a:pt x="625" y="712"/>
                    <a:pt x="625" y="712"/>
                    <a:pt x="625" y="712"/>
                  </a:cubicBezTo>
                  <a:cubicBezTo>
                    <a:pt x="452" y="712"/>
                    <a:pt x="452" y="712"/>
                    <a:pt x="452" y="712"/>
                  </a:cubicBezTo>
                  <a:cubicBezTo>
                    <a:pt x="452" y="298"/>
                    <a:pt x="452" y="298"/>
                    <a:pt x="452" y="298"/>
                  </a:cubicBezTo>
                  <a:cubicBezTo>
                    <a:pt x="452" y="213"/>
                    <a:pt x="417" y="157"/>
                    <a:pt x="333" y="157"/>
                  </a:cubicBezTo>
                  <a:cubicBezTo>
                    <a:pt x="219" y="157"/>
                    <a:pt x="174" y="240"/>
                    <a:pt x="174" y="333"/>
                  </a:cubicBezTo>
                  <a:cubicBezTo>
                    <a:pt x="174" y="712"/>
                    <a:pt x="174" y="712"/>
                    <a:pt x="174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1" name="Freeform 14"/>
            <p:cNvSpPr>
              <a:spLocks noSelect="1"/>
            </p:cNvSpPr>
            <p:nvPr/>
          </p:nvSpPr>
          <p:spPr bwMode="auto">
            <a:xfrm>
              <a:off x="650" y="115"/>
              <a:ext cx="135" cy="152"/>
            </a:xfrm>
            <a:custGeom>
              <a:avLst/>
              <a:gdLst/>
              <a:ahLst/>
              <a:cxnLst>
                <a:cxn ang="0">
                  <a:pos x="964" y="975"/>
                </a:cxn>
                <a:cxn ang="0">
                  <a:pos x="541" y="1076"/>
                </a:cxn>
                <a:cxn ang="0">
                  <a:pos x="0" y="543"/>
                </a:cxn>
                <a:cxn ang="0">
                  <a:pos x="541" y="0"/>
                </a:cxn>
                <a:cxn ang="0">
                  <a:pos x="944" y="129"/>
                </a:cxn>
                <a:cxn ang="0">
                  <a:pos x="810" y="265"/>
                </a:cxn>
                <a:cxn ang="0">
                  <a:pos x="542" y="165"/>
                </a:cxn>
                <a:cxn ang="0">
                  <a:pos x="191" y="531"/>
                </a:cxn>
                <a:cxn ang="0">
                  <a:pos x="542" y="911"/>
                </a:cxn>
                <a:cxn ang="0">
                  <a:pos x="782" y="858"/>
                </a:cxn>
                <a:cxn ang="0">
                  <a:pos x="782" y="616"/>
                </a:cxn>
                <a:cxn ang="0">
                  <a:pos x="573" y="616"/>
                </a:cxn>
                <a:cxn ang="0">
                  <a:pos x="573" y="452"/>
                </a:cxn>
                <a:cxn ang="0">
                  <a:pos x="964" y="452"/>
                </a:cxn>
                <a:cxn ang="0">
                  <a:pos x="964" y="975"/>
                </a:cxn>
              </a:cxnLst>
              <a:rect l="0" t="0" r="r" b="b"/>
              <a:pathLst>
                <a:path w="964" h="1076">
                  <a:moveTo>
                    <a:pt x="964" y="975"/>
                  </a:moveTo>
                  <a:cubicBezTo>
                    <a:pt x="840" y="1042"/>
                    <a:pt x="698" y="1076"/>
                    <a:pt x="541" y="1076"/>
                  </a:cubicBezTo>
                  <a:cubicBezTo>
                    <a:pt x="225" y="1076"/>
                    <a:pt x="0" y="862"/>
                    <a:pt x="0" y="543"/>
                  </a:cubicBezTo>
                  <a:cubicBezTo>
                    <a:pt x="0" y="214"/>
                    <a:pt x="225" y="0"/>
                    <a:pt x="541" y="0"/>
                  </a:cubicBezTo>
                  <a:cubicBezTo>
                    <a:pt x="697" y="0"/>
                    <a:pt x="837" y="34"/>
                    <a:pt x="944" y="129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745" y="201"/>
                    <a:pt x="645" y="165"/>
                    <a:pt x="542" y="165"/>
                  </a:cubicBezTo>
                  <a:cubicBezTo>
                    <a:pt x="331" y="165"/>
                    <a:pt x="191" y="327"/>
                    <a:pt x="191" y="531"/>
                  </a:cubicBezTo>
                  <a:cubicBezTo>
                    <a:pt x="191" y="749"/>
                    <a:pt x="331" y="911"/>
                    <a:pt x="542" y="911"/>
                  </a:cubicBezTo>
                  <a:cubicBezTo>
                    <a:pt x="635" y="911"/>
                    <a:pt x="719" y="894"/>
                    <a:pt x="782" y="858"/>
                  </a:cubicBezTo>
                  <a:cubicBezTo>
                    <a:pt x="782" y="616"/>
                    <a:pt x="782" y="616"/>
                    <a:pt x="782" y="616"/>
                  </a:cubicBezTo>
                  <a:cubicBezTo>
                    <a:pt x="573" y="616"/>
                    <a:pt x="573" y="616"/>
                    <a:pt x="573" y="616"/>
                  </a:cubicBezTo>
                  <a:cubicBezTo>
                    <a:pt x="573" y="452"/>
                    <a:pt x="573" y="452"/>
                    <a:pt x="573" y="452"/>
                  </a:cubicBezTo>
                  <a:cubicBezTo>
                    <a:pt x="964" y="452"/>
                    <a:pt x="964" y="452"/>
                    <a:pt x="964" y="452"/>
                  </a:cubicBezTo>
                  <a:lnTo>
                    <a:pt x="964" y="975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2" name="Freeform 15"/>
            <p:cNvSpPr>
              <a:spLocks noSelect="1" noEditPoints="1"/>
            </p:cNvSpPr>
            <p:nvPr/>
          </p:nvSpPr>
          <p:spPr bwMode="auto">
            <a:xfrm>
              <a:off x="972" y="119"/>
              <a:ext cx="130" cy="144"/>
            </a:xfrm>
            <a:custGeom>
              <a:avLst/>
              <a:gdLst/>
              <a:ahLst/>
              <a:cxnLst>
                <a:cxn ang="0">
                  <a:pos x="318" y="859"/>
                </a:cxn>
                <a:cxn ang="0">
                  <a:pos x="733" y="512"/>
                </a:cxn>
                <a:cxn ang="0">
                  <a:pos x="348" y="165"/>
                </a:cxn>
                <a:cxn ang="0">
                  <a:pos x="182" y="165"/>
                </a:cxn>
                <a:cxn ang="0">
                  <a:pos x="182" y="859"/>
                </a:cxn>
                <a:cxn ang="0">
                  <a:pos x="318" y="859"/>
                </a:cxn>
                <a:cxn ang="0">
                  <a:pos x="0" y="0"/>
                </a:cxn>
                <a:cxn ang="0">
                  <a:pos x="403" y="0"/>
                </a:cxn>
                <a:cxn ang="0">
                  <a:pos x="924" y="512"/>
                </a:cxn>
                <a:cxn ang="0">
                  <a:pos x="381" y="1024"/>
                </a:cxn>
                <a:cxn ang="0">
                  <a:pos x="0" y="1024"/>
                </a:cxn>
                <a:cxn ang="0">
                  <a:pos x="0" y="0"/>
                </a:cxn>
              </a:cxnLst>
              <a:rect l="0" t="0" r="r" b="b"/>
              <a:pathLst>
                <a:path w="924" h="1024">
                  <a:moveTo>
                    <a:pt x="318" y="859"/>
                  </a:moveTo>
                  <a:cubicBezTo>
                    <a:pt x="546" y="859"/>
                    <a:pt x="733" y="761"/>
                    <a:pt x="733" y="512"/>
                  </a:cubicBezTo>
                  <a:cubicBezTo>
                    <a:pt x="733" y="264"/>
                    <a:pt x="571" y="165"/>
                    <a:pt x="348" y="165"/>
                  </a:cubicBezTo>
                  <a:cubicBezTo>
                    <a:pt x="182" y="165"/>
                    <a:pt x="182" y="165"/>
                    <a:pt x="182" y="165"/>
                  </a:cubicBezTo>
                  <a:cubicBezTo>
                    <a:pt x="182" y="859"/>
                    <a:pt x="182" y="859"/>
                    <a:pt x="182" y="859"/>
                  </a:cubicBezTo>
                  <a:lnTo>
                    <a:pt x="318" y="859"/>
                  </a:lnTo>
                  <a:close/>
                  <a:moveTo>
                    <a:pt x="0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672" y="0"/>
                    <a:pt x="924" y="165"/>
                    <a:pt x="924" y="512"/>
                  </a:cubicBezTo>
                  <a:cubicBezTo>
                    <a:pt x="924" y="862"/>
                    <a:pt x="627" y="1024"/>
                    <a:pt x="381" y="1024"/>
                  </a:cubicBezTo>
                  <a:cubicBezTo>
                    <a:pt x="0" y="1024"/>
                    <a:pt x="0" y="1024"/>
                    <a:pt x="0" y="10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3" name="Freeform 16"/>
            <p:cNvSpPr>
              <a:spLocks noSelect="1"/>
            </p:cNvSpPr>
            <p:nvPr/>
          </p:nvSpPr>
          <p:spPr bwMode="auto">
            <a:xfrm>
              <a:off x="808" y="115"/>
              <a:ext cx="136" cy="152"/>
            </a:xfrm>
            <a:custGeom>
              <a:avLst/>
              <a:gdLst/>
              <a:ahLst/>
              <a:cxnLst>
                <a:cxn ang="0">
                  <a:pos x="965" y="975"/>
                </a:cxn>
                <a:cxn ang="0">
                  <a:pos x="541" y="1076"/>
                </a:cxn>
                <a:cxn ang="0">
                  <a:pos x="0" y="543"/>
                </a:cxn>
                <a:cxn ang="0">
                  <a:pos x="541" y="0"/>
                </a:cxn>
                <a:cxn ang="0">
                  <a:pos x="944" y="129"/>
                </a:cxn>
                <a:cxn ang="0">
                  <a:pos x="810" y="265"/>
                </a:cxn>
                <a:cxn ang="0">
                  <a:pos x="542" y="165"/>
                </a:cxn>
                <a:cxn ang="0">
                  <a:pos x="191" y="531"/>
                </a:cxn>
                <a:cxn ang="0">
                  <a:pos x="542" y="911"/>
                </a:cxn>
                <a:cxn ang="0">
                  <a:pos x="782" y="858"/>
                </a:cxn>
                <a:cxn ang="0">
                  <a:pos x="782" y="616"/>
                </a:cxn>
                <a:cxn ang="0">
                  <a:pos x="573" y="616"/>
                </a:cxn>
                <a:cxn ang="0">
                  <a:pos x="573" y="452"/>
                </a:cxn>
                <a:cxn ang="0">
                  <a:pos x="965" y="452"/>
                </a:cxn>
                <a:cxn ang="0">
                  <a:pos x="965" y="975"/>
                </a:cxn>
              </a:cxnLst>
              <a:rect l="0" t="0" r="r" b="b"/>
              <a:pathLst>
                <a:path w="965" h="1076">
                  <a:moveTo>
                    <a:pt x="965" y="975"/>
                  </a:moveTo>
                  <a:cubicBezTo>
                    <a:pt x="840" y="1042"/>
                    <a:pt x="699" y="1076"/>
                    <a:pt x="541" y="1076"/>
                  </a:cubicBezTo>
                  <a:cubicBezTo>
                    <a:pt x="226" y="1076"/>
                    <a:pt x="0" y="862"/>
                    <a:pt x="0" y="543"/>
                  </a:cubicBezTo>
                  <a:cubicBezTo>
                    <a:pt x="0" y="214"/>
                    <a:pt x="226" y="0"/>
                    <a:pt x="541" y="0"/>
                  </a:cubicBezTo>
                  <a:cubicBezTo>
                    <a:pt x="697" y="0"/>
                    <a:pt x="837" y="34"/>
                    <a:pt x="944" y="129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745" y="201"/>
                    <a:pt x="645" y="165"/>
                    <a:pt x="542" y="165"/>
                  </a:cubicBezTo>
                  <a:cubicBezTo>
                    <a:pt x="331" y="165"/>
                    <a:pt x="191" y="327"/>
                    <a:pt x="191" y="531"/>
                  </a:cubicBezTo>
                  <a:cubicBezTo>
                    <a:pt x="191" y="749"/>
                    <a:pt x="331" y="911"/>
                    <a:pt x="542" y="911"/>
                  </a:cubicBezTo>
                  <a:cubicBezTo>
                    <a:pt x="635" y="911"/>
                    <a:pt x="719" y="894"/>
                    <a:pt x="782" y="858"/>
                  </a:cubicBezTo>
                  <a:cubicBezTo>
                    <a:pt x="782" y="616"/>
                    <a:pt x="782" y="616"/>
                    <a:pt x="782" y="616"/>
                  </a:cubicBezTo>
                  <a:cubicBezTo>
                    <a:pt x="573" y="616"/>
                    <a:pt x="573" y="616"/>
                    <a:pt x="573" y="616"/>
                  </a:cubicBezTo>
                  <a:cubicBezTo>
                    <a:pt x="573" y="452"/>
                    <a:pt x="573" y="452"/>
                    <a:pt x="573" y="452"/>
                  </a:cubicBezTo>
                  <a:cubicBezTo>
                    <a:pt x="965" y="452"/>
                    <a:pt x="965" y="452"/>
                    <a:pt x="965" y="452"/>
                  </a:cubicBezTo>
                  <a:lnTo>
                    <a:pt x="965" y="975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1045" y="1758949"/>
            <a:ext cx="7344000" cy="1836000"/>
          </a:xfrm>
        </p:spPr>
        <p:txBody>
          <a:bodyPr/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nl-NL" noProof="1" smtClean="0"/>
              <a:t>Klik om de stijl te bewerken</a:t>
            </a:r>
            <a:endParaRPr lang="nl-NL" noProof="1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1045" y="3603786"/>
            <a:ext cx="7344000" cy="1752600"/>
          </a:xfrm>
        </p:spPr>
        <p:txBody>
          <a:bodyPr/>
          <a:lstStyle>
            <a:lvl1pPr marL="0" indent="0" algn="l"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 smtClean="0"/>
              <a:t>Klik om het opmaakprofiel van de modelondertitel te bewerken</a:t>
            </a:r>
            <a:endParaRPr lang="nl-NL" noProof="1"/>
          </a:p>
        </p:txBody>
      </p:sp>
      <p:sp>
        <p:nvSpPr>
          <p:cNvPr id="2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87413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750" b="1" noProof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ED7BE5-D99B-4881-9049-D45F5081D779}" type="datetime4">
              <a:rPr lang="nl-NL"/>
              <a:pPr>
                <a:defRPr/>
              </a:pPr>
              <a:t>1 februari 2019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Klik om de stijl te bewerken</a:t>
            </a:r>
            <a:endParaRPr lang="nl-NL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Klik om de stijl te bewerken</a:t>
            </a:r>
            <a:endParaRPr lang="nl-NL" noProof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1" smtClean="0"/>
              <a:t>Klik om de modelstijlen te bewerken</a:t>
            </a:r>
          </a:p>
          <a:p>
            <a:pPr lvl="1"/>
            <a:r>
              <a:rPr lang="nl-NL" noProof="1" smtClean="0"/>
              <a:t>Tweede niveau</a:t>
            </a:r>
          </a:p>
          <a:p>
            <a:pPr lvl="2"/>
            <a:r>
              <a:rPr lang="nl-NL" noProof="1" smtClean="0"/>
              <a:t>Derde niveau</a:t>
            </a:r>
          </a:p>
          <a:p>
            <a:pPr lvl="3"/>
            <a:r>
              <a:rPr lang="nl-NL" noProof="1" smtClean="0"/>
              <a:t>Vierde niveau</a:t>
            </a:r>
          </a:p>
          <a:p>
            <a:pPr lvl="4"/>
            <a:r>
              <a:rPr lang="nl-NL" noProof="1" smtClean="0"/>
              <a:t>Vijfde niveau</a:t>
            </a:r>
            <a:endParaRPr lang="nl-NL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1588"/>
            <a:ext cx="9144000" cy="6854825"/>
            <a:chOff x="0" y="1"/>
            <a:chExt cx="5760" cy="4318"/>
          </a:xfrm>
        </p:grpSpPr>
        <p:sp>
          <p:nvSpPr>
            <p:cNvPr id="5" name="Rectangle 5"/>
            <p:cNvSpPr>
              <a:spLocks noSelect="1" noChangeArrowheads="1"/>
            </p:cNvSpPr>
            <p:nvPr/>
          </p:nvSpPr>
          <p:spPr bwMode="auto">
            <a:xfrm>
              <a:off x="4" y="1"/>
              <a:ext cx="5756" cy="431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" name="Rectangle 6"/>
            <p:cNvSpPr>
              <a:spLocks noSelect="1" noChangeArrowheads="1"/>
            </p:cNvSpPr>
            <p:nvPr/>
          </p:nvSpPr>
          <p:spPr bwMode="auto">
            <a:xfrm>
              <a:off x="0" y="1"/>
              <a:ext cx="496" cy="43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 noSelect="1"/>
            </p:cNvSpPr>
            <p:nvPr/>
          </p:nvSpPr>
          <p:spPr bwMode="auto">
            <a:xfrm>
              <a:off x="115" y="747"/>
              <a:ext cx="268" cy="268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0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4"/>
                </a:cxn>
                <a:cxn ang="0">
                  <a:pos x="214" y="268"/>
                </a:cxn>
                <a:cxn ang="0">
                  <a:pos x="134" y="187"/>
                </a:cxn>
                <a:cxn ang="0">
                  <a:pos x="54" y="268"/>
                </a:cxn>
                <a:cxn ang="0">
                  <a:pos x="0" y="214"/>
                </a:cxn>
              </a:cxnLst>
              <a:rect l="0" t="0" r="r" b="b"/>
              <a:pathLst>
                <a:path w="268" h="268">
                  <a:moveTo>
                    <a:pt x="0" y="214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0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4"/>
                  </a:lnTo>
                  <a:lnTo>
                    <a:pt x="214" y="268"/>
                  </a:lnTo>
                  <a:lnTo>
                    <a:pt x="134" y="187"/>
                  </a:lnTo>
                  <a:lnTo>
                    <a:pt x="54" y="268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" name="Freeform 8"/>
            <p:cNvSpPr>
              <a:spLocks noSelect="1"/>
            </p:cNvSpPr>
            <p:nvPr/>
          </p:nvSpPr>
          <p:spPr bwMode="auto">
            <a:xfrm>
              <a:off x="115" y="103"/>
              <a:ext cx="268" cy="268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" name="Freeform 9"/>
            <p:cNvSpPr>
              <a:spLocks noSelect="1"/>
            </p:cNvSpPr>
            <p:nvPr/>
          </p:nvSpPr>
          <p:spPr bwMode="auto">
            <a:xfrm>
              <a:off x="115" y="425"/>
              <a:ext cx="268" cy="268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</p:grp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1017588" y="182563"/>
            <a:ext cx="1725612" cy="579437"/>
            <a:chOff x="641" y="115"/>
            <a:chExt cx="1087" cy="365"/>
          </a:xfrm>
        </p:grpSpPr>
        <p:sp>
          <p:nvSpPr>
            <p:cNvPr id="11" name="Freeform 5"/>
            <p:cNvSpPr>
              <a:spLocks noSelect="1" noEditPoints="1"/>
            </p:cNvSpPr>
            <p:nvPr/>
          </p:nvSpPr>
          <p:spPr bwMode="auto">
            <a:xfrm>
              <a:off x="641" y="333"/>
              <a:ext cx="147" cy="144"/>
            </a:xfrm>
            <a:custGeom>
              <a:avLst/>
              <a:gdLst/>
              <a:ahLst/>
              <a:cxnLst>
                <a:cxn ang="0">
                  <a:pos x="95" y="89"/>
                </a:cxn>
                <a:cxn ang="0">
                  <a:pos x="73" y="31"/>
                </a:cxn>
                <a:cxn ang="0">
                  <a:pos x="51" y="89"/>
                </a:cxn>
                <a:cxn ang="0">
                  <a:pos x="95" y="89"/>
                </a:cxn>
                <a:cxn ang="0">
                  <a:pos x="63" y="0"/>
                </a:cxn>
                <a:cxn ang="0">
                  <a:pos x="85" y="0"/>
                </a:cxn>
                <a:cxn ang="0">
                  <a:pos x="147" y="144"/>
                </a:cxn>
                <a:cxn ang="0">
                  <a:pos x="118" y="144"/>
                </a:cxn>
                <a:cxn ang="0">
                  <a:pos x="104" y="111"/>
                </a:cxn>
                <a:cxn ang="0">
                  <a:pos x="42" y="111"/>
                </a:cxn>
                <a:cxn ang="0">
                  <a:pos x="29" y="144"/>
                </a:cxn>
                <a:cxn ang="0">
                  <a:pos x="0" y="144"/>
                </a:cxn>
                <a:cxn ang="0">
                  <a:pos x="63" y="0"/>
                </a:cxn>
              </a:cxnLst>
              <a:rect l="0" t="0" r="r" b="b"/>
              <a:pathLst>
                <a:path w="147" h="144">
                  <a:moveTo>
                    <a:pt x="95" y="89"/>
                  </a:moveTo>
                  <a:lnTo>
                    <a:pt x="73" y="31"/>
                  </a:lnTo>
                  <a:lnTo>
                    <a:pt x="51" y="89"/>
                  </a:lnTo>
                  <a:lnTo>
                    <a:pt x="95" y="89"/>
                  </a:lnTo>
                  <a:close/>
                  <a:moveTo>
                    <a:pt x="63" y="0"/>
                  </a:moveTo>
                  <a:lnTo>
                    <a:pt x="85" y="0"/>
                  </a:lnTo>
                  <a:lnTo>
                    <a:pt x="147" y="144"/>
                  </a:lnTo>
                  <a:lnTo>
                    <a:pt x="118" y="144"/>
                  </a:lnTo>
                  <a:lnTo>
                    <a:pt x="104" y="111"/>
                  </a:lnTo>
                  <a:lnTo>
                    <a:pt x="42" y="111"/>
                  </a:lnTo>
                  <a:lnTo>
                    <a:pt x="29" y="144"/>
                  </a:lnTo>
                  <a:lnTo>
                    <a:pt x="0" y="14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" name="Freeform 6"/>
            <p:cNvSpPr>
              <a:spLocks noSelect="1"/>
            </p:cNvSpPr>
            <p:nvPr/>
          </p:nvSpPr>
          <p:spPr bwMode="auto">
            <a:xfrm>
              <a:off x="801" y="377"/>
              <a:ext cx="151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5" y="18"/>
                </a:cxn>
                <a:cxn ang="0">
                  <a:pos x="165" y="126"/>
                </a:cxn>
                <a:cxn ang="0">
                  <a:pos x="167" y="126"/>
                </a:cxn>
                <a:cxn ang="0">
                  <a:pos x="380" y="0"/>
                </a:cxn>
                <a:cxn ang="0">
                  <a:pos x="597" y="129"/>
                </a:cxn>
                <a:cxn ang="0">
                  <a:pos x="825" y="0"/>
                </a:cxn>
                <a:cxn ang="0">
                  <a:pos x="1075" y="298"/>
                </a:cxn>
                <a:cxn ang="0">
                  <a:pos x="1075" y="712"/>
                </a:cxn>
                <a:cxn ang="0">
                  <a:pos x="902" y="712"/>
                </a:cxn>
                <a:cxn ang="0">
                  <a:pos x="902" y="318"/>
                </a:cxn>
                <a:cxn ang="0">
                  <a:pos x="773" y="157"/>
                </a:cxn>
                <a:cxn ang="0">
                  <a:pos x="624" y="336"/>
                </a:cxn>
                <a:cxn ang="0">
                  <a:pos x="624" y="712"/>
                </a:cxn>
                <a:cxn ang="0">
                  <a:pos x="451" y="712"/>
                </a:cxn>
                <a:cxn ang="0">
                  <a:pos x="451" y="298"/>
                </a:cxn>
                <a:cxn ang="0">
                  <a:pos x="332" y="157"/>
                </a:cxn>
                <a:cxn ang="0">
                  <a:pos x="173" y="333"/>
                </a:cxn>
                <a:cxn ang="0">
                  <a:pos x="173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1075" h="712">
                  <a:moveTo>
                    <a:pt x="0" y="18"/>
                  </a:moveTo>
                  <a:cubicBezTo>
                    <a:pt x="165" y="18"/>
                    <a:pt x="165" y="18"/>
                    <a:pt x="165" y="18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98" y="61"/>
                    <a:pt x="264" y="0"/>
                    <a:pt x="380" y="0"/>
                  </a:cubicBezTo>
                  <a:cubicBezTo>
                    <a:pt x="487" y="0"/>
                    <a:pt x="561" y="42"/>
                    <a:pt x="597" y="129"/>
                  </a:cubicBezTo>
                  <a:cubicBezTo>
                    <a:pt x="647" y="41"/>
                    <a:pt x="721" y="0"/>
                    <a:pt x="825" y="0"/>
                  </a:cubicBezTo>
                  <a:cubicBezTo>
                    <a:pt x="1010" y="0"/>
                    <a:pt x="1075" y="132"/>
                    <a:pt x="1075" y="298"/>
                  </a:cubicBezTo>
                  <a:cubicBezTo>
                    <a:pt x="1075" y="712"/>
                    <a:pt x="1075" y="712"/>
                    <a:pt x="1075" y="712"/>
                  </a:cubicBezTo>
                  <a:cubicBezTo>
                    <a:pt x="902" y="712"/>
                    <a:pt x="902" y="712"/>
                    <a:pt x="902" y="712"/>
                  </a:cubicBezTo>
                  <a:cubicBezTo>
                    <a:pt x="902" y="318"/>
                    <a:pt x="902" y="318"/>
                    <a:pt x="902" y="318"/>
                  </a:cubicBezTo>
                  <a:cubicBezTo>
                    <a:pt x="902" y="232"/>
                    <a:pt x="876" y="157"/>
                    <a:pt x="773" y="157"/>
                  </a:cubicBezTo>
                  <a:cubicBezTo>
                    <a:pt x="665" y="157"/>
                    <a:pt x="624" y="246"/>
                    <a:pt x="624" y="336"/>
                  </a:cubicBezTo>
                  <a:cubicBezTo>
                    <a:pt x="624" y="712"/>
                    <a:pt x="624" y="712"/>
                    <a:pt x="624" y="712"/>
                  </a:cubicBezTo>
                  <a:cubicBezTo>
                    <a:pt x="451" y="712"/>
                    <a:pt x="451" y="712"/>
                    <a:pt x="451" y="712"/>
                  </a:cubicBezTo>
                  <a:cubicBezTo>
                    <a:pt x="451" y="298"/>
                    <a:pt x="451" y="298"/>
                    <a:pt x="451" y="298"/>
                  </a:cubicBezTo>
                  <a:cubicBezTo>
                    <a:pt x="451" y="213"/>
                    <a:pt x="416" y="157"/>
                    <a:pt x="332" y="157"/>
                  </a:cubicBezTo>
                  <a:cubicBezTo>
                    <a:pt x="218" y="157"/>
                    <a:pt x="173" y="240"/>
                    <a:pt x="173" y="333"/>
                  </a:cubicBezTo>
                  <a:cubicBezTo>
                    <a:pt x="173" y="712"/>
                    <a:pt x="173" y="712"/>
                    <a:pt x="173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" name="Freeform 7"/>
            <p:cNvSpPr>
              <a:spLocks noSelect="1"/>
            </p:cNvSpPr>
            <p:nvPr/>
          </p:nvSpPr>
          <p:spPr bwMode="auto">
            <a:xfrm>
              <a:off x="970" y="377"/>
              <a:ext cx="80" cy="103"/>
            </a:xfrm>
            <a:custGeom>
              <a:avLst/>
              <a:gdLst/>
              <a:ahLst/>
              <a:cxnLst>
                <a:cxn ang="0">
                  <a:pos x="432" y="210"/>
                </a:cxn>
                <a:cxn ang="0">
                  <a:pos x="296" y="139"/>
                </a:cxn>
                <a:cxn ang="0">
                  <a:pos x="195" y="213"/>
                </a:cxn>
                <a:cxn ang="0">
                  <a:pos x="569" y="506"/>
                </a:cxn>
                <a:cxn ang="0">
                  <a:pos x="270" y="729"/>
                </a:cxn>
                <a:cxn ang="0">
                  <a:pos x="0" y="622"/>
                </a:cxn>
                <a:cxn ang="0">
                  <a:pos x="115" y="514"/>
                </a:cxn>
                <a:cxn ang="0">
                  <a:pos x="280" y="599"/>
                </a:cxn>
                <a:cxn ang="0">
                  <a:pos x="396" y="519"/>
                </a:cxn>
                <a:cxn ang="0">
                  <a:pos x="21" y="225"/>
                </a:cxn>
                <a:cxn ang="0">
                  <a:pos x="300" y="0"/>
                </a:cxn>
                <a:cxn ang="0">
                  <a:pos x="548" y="106"/>
                </a:cxn>
                <a:cxn ang="0">
                  <a:pos x="432" y="210"/>
                </a:cxn>
              </a:cxnLst>
              <a:rect l="0" t="0" r="r" b="b"/>
              <a:pathLst>
                <a:path w="569" h="729">
                  <a:moveTo>
                    <a:pt x="432" y="210"/>
                  </a:moveTo>
                  <a:cubicBezTo>
                    <a:pt x="399" y="164"/>
                    <a:pt x="355" y="139"/>
                    <a:pt x="296" y="139"/>
                  </a:cubicBezTo>
                  <a:cubicBezTo>
                    <a:pt x="250" y="139"/>
                    <a:pt x="195" y="161"/>
                    <a:pt x="195" y="213"/>
                  </a:cubicBezTo>
                  <a:cubicBezTo>
                    <a:pt x="195" y="337"/>
                    <a:pt x="569" y="236"/>
                    <a:pt x="569" y="506"/>
                  </a:cubicBezTo>
                  <a:cubicBezTo>
                    <a:pt x="569" y="671"/>
                    <a:pt x="412" y="729"/>
                    <a:pt x="270" y="729"/>
                  </a:cubicBezTo>
                  <a:cubicBezTo>
                    <a:pt x="163" y="729"/>
                    <a:pt x="71" y="702"/>
                    <a:pt x="0" y="622"/>
                  </a:cubicBezTo>
                  <a:cubicBezTo>
                    <a:pt x="115" y="514"/>
                    <a:pt x="115" y="514"/>
                    <a:pt x="115" y="514"/>
                  </a:cubicBezTo>
                  <a:cubicBezTo>
                    <a:pt x="160" y="563"/>
                    <a:pt x="207" y="599"/>
                    <a:pt x="280" y="599"/>
                  </a:cubicBezTo>
                  <a:cubicBezTo>
                    <a:pt x="331" y="599"/>
                    <a:pt x="396" y="574"/>
                    <a:pt x="396" y="519"/>
                  </a:cubicBezTo>
                  <a:cubicBezTo>
                    <a:pt x="396" y="376"/>
                    <a:pt x="21" y="489"/>
                    <a:pt x="21" y="225"/>
                  </a:cubicBezTo>
                  <a:cubicBezTo>
                    <a:pt x="21" y="70"/>
                    <a:pt x="160" y="0"/>
                    <a:pt x="300" y="0"/>
                  </a:cubicBezTo>
                  <a:cubicBezTo>
                    <a:pt x="393" y="0"/>
                    <a:pt x="491" y="29"/>
                    <a:pt x="548" y="106"/>
                  </a:cubicBezTo>
                  <a:lnTo>
                    <a:pt x="432" y="2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" name="Freeform 8"/>
            <p:cNvSpPr>
              <a:spLocks noSelect="1"/>
            </p:cNvSpPr>
            <p:nvPr/>
          </p:nvSpPr>
          <p:spPr bwMode="auto">
            <a:xfrm>
              <a:off x="1058" y="351"/>
              <a:ext cx="71" cy="129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0" y="201"/>
                </a:cxn>
                <a:cxn ang="0">
                  <a:pos x="143" y="201"/>
                </a:cxn>
                <a:cxn ang="0">
                  <a:pos x="143" y="0"/>
                </a:cxn>
                <a:cxn ang="0">
                  <a:pos x="317" y="0"/>
                </a:cxn>
                <a:cxn ang="0">
                  <a:pos x="317" y="201"/>
                </a:cxn>
                <a:cxn ang="0">
                  <a:pos x="507" y="201"/>
                </a:cxn>
                <a:cxn ang="0">
                  <a:pos x="507" y="348"/>
                </a:cxn>
                <a:cxn ang="0">
                  <a:pos x="317" y="348"/>
                </a:cxn>
                <a:cxn ang="0">
                  <a:pos x="317" y="652"/>
                </a:cxn>
                <a:cxn ang="0">
                  <a:pos x="413" y="765"/>
                </a:cxn>
                <a:cxn ang="0">
                  <a:pos x="507" y="743"/>
                </a:cxn>
                <a:cxn ang="0">
                  <a:pos x="507" y="889"/>
                </a:cxn>
                <a:cxn ang="0">
                  <a:pos x="370" y="912"/>
                </a:cxn>
                <a:cxn ang="0">
                  <a:pos x="143" y="666"/>
                </a:cxn>
                <a:cxn ang="0">
                  <a:pos x="143" y="348"/>
                </a:cxn>
                <a:cxn ang="0">
                  <a:pos x="0" y="348"/>
                </a:cxn>
              </a:cxnLst>
              <a:rect l="0" t="0" r="r" b="b"/>
              <a:pathLst>
                <a:path w="507" h="912">
                  <a:moveTo>
                    <a:pt x="0" y="348"/>
                  </a:moveTo>
                  <a:cubicBezTo>
                    <a:pt x="0" y="201"/>
                    <a:pt x="0" y="201"/>
                    <a:pt x="0" y="201"/>
                  </a:cubicBezTo>
                  <a:cubicBezTo>
                    <a:pt x="143" y="201"/>
                    <a:pt x="143" y="201"/>
                    <a:pt x="143" y="20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507" y="201"/>
                    <a:pt x="507" y="201"/>
                    <a:pt x="507" y="201"/>
                  </a:cubicBezTo>
                  <a:cubicBezTo>
                    <a:pt x="507" y="348"/>
                    <a:pt x="507" y="348"/>
                    <a:pt x="507" y="348"/>
                  </a:cubicBezTo>
                  <a:cubicBezTo>
                    <a:pt x="317" y="348"/>
                    <a:pt x="317" y="348"/>
                    <a:pt x="317" y="348"/>
                  </a:cubicBezTo>
                  <a:cubicBezTo>
                    <a:pt x="317" y="652"/>
                    <a:pt x="317" y="652"/>
                    <a:pt x="317" y="652"/>
                  </a:cubicBezTo>
                  <a:cubicBezTo>
                    <a:pt x="317" y="721"/>
                    <a:pt x="337" y="765"/>
                    <a:pt x="413" y="765"/>
                  </a:cubicBezTo>
                  <a:cubicBezTo>
                    <a:pt x="444" y="765"/>
                    <a:pt x="486" y="759"/>
                    <a:pt x="507" y="743"/>
                  </a:cubicBezTo>
                  <a:cubicBezTo>
                    <a:pt x="507" y="889"/>
                    <a:pt x="507" y="889"/>
                    <a:pt x="507" y="889"/>
                  </a:cubicBezTo>
                  <a:cubicBezTo>
                    <a:pt x="471" y="906"/>
                    <a:pt x="411" y="912"/>
                    <a:pt x="370" y="912"/>
                  </a:cubicBezTo>
                  <a:cubicBezTo>
                    <a:pt x="186" y="912"/>
                    <a:pt x="143" y="830"/>
                    <a:pt x="143" y="666"/>
                  </a:cubicBezTo>
                  <a:cubicBezTo>
                    <a:pt x="143" y="348"/>
                    <a:pt x="143" y="348"/>
                    <a:pt x="143" y="348"/>
                  </a:cubicBezTo>
                  <a:lnTo>
                    <a:pt x="0" y="3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" name="Freeform 9"/>
            <p:cNvSpPr>
              <a:spLocks noSelect="1" noEditPoints="1"/>
            </p:cNvSpPr>
            <p:nvPr/>
          </p:nvSpPr>
          <p:spPr bwMode="auto">
            <a:xfrm>
              <a:off x="1143" y="377"/>
              <a:ext cx="99" cy="103"/>
            </a:xfrm>
            <a:custGeom>
              <a:avLst/>
              <a:gdLst/>
              <a:ahLst/>
              <a:cxnLst>
                <a:cxn ang="0">
                  <a:pos x="529" y="295"/>
                </a:cxn>
                <a:cxn ang="0">
                  <a:pos x="352" y="131"/>
                </a:cxn>
                <a:cxn ang="0">
                  <a:pos x="173" y="295"/>
                </a:cxn>
                <a:cxn ang="0">
                  <a:pos x="529" y="295"/>
                </a:cxn>
                <a:cxn ang="0">
                  <a:pos x="173" y="426"/>
                </a:cxn>
                <a:cxn ang="0">
                  <a:pos x="360" y="590"/>
                </a:cxn>
                <a:cxn ang="0">
                  <a:pos x="546" y="496"/>
                </a:cxn>
                <a:cxn ang="0">
                  <a:pos x="671" y="590"/>
                </a:cxn>
                <a:cxn ang="0">
                  <a:pos x="377" y="729"/>
                </a:cxn>
                <a:cxn ang="0">
                  <a:pos x="0" y="365"/>
                </a:cxn>
                <a:cxn ang="0">
                  <a:pos x="377" y="0"/>
                </a:cxn>
                <a:cxn ang="0">
                  <a:pos x="702" y="378"/>
                </a:cxn>
                <a:cxn ang="0">
                  <a:pos x="702" y="426"/>
                </a:cxn>
                <a:cxn ang="0">
                  <a:pos x="173" y="426"/>
                </a:cxn>
              </a:cxnLst>
              <a:rect l="0" t="0" r="r" b="b"/>
              <a:pathLst>
                <a:path w="702" h="729">
                  <a:moveTo>
                    <a:pt x="529" y="295"/>
                  </a:moveTo>
                  <a:cubicBezTo>
                    <a:pt x="527" y="194"/>
                    <a:pt x="461" y="131"/>
                    <a:pt x="352" y="131"/>
                  </a:cubicBezTo>
                  <a:cubicBezTo>
                    <a:pt x="250" y="131"/>
                    <a:pt x="186" y="196"/>
                    <a:pt x="173" y="295"/>
                  </a:cubicBezTo>
                  <a:lnTo>
                    <a:pt x="529" y="295"/>
                  </a:lnTo>
                  <a:close/>
                  <a:moveTo>
                    <a:pt x="173" y="426"/>
                  </a:moveTo>
                  <a:cubicBezTo>
                    <a:pt x="185" y="528"/>
                    <a:pt x="263" y="590"/>
                    <a:pt x="360" y="590"/>
                  </a:cubicBezTo>
                  <a:cubicBezTo>
                    <a:pt x="446" y="590"/>
                    <a:pt x="503" y="550"/>
                    <a:pt x="546" y="496"/>
                  </a:cubicBezTo>
                  <a:cubicBezTo>
                    <a:pt x="671" y="590"/>
                    <a:pt x="671" y="590"/>
                    <a:pt x="671" y="590"/>
                  </a:cubicBezTo>
                  <a:cubicBezTo>
                    <a:pt x="590" y="690"/>
                    <a:pt x="487" y="729"/>
                    <a:pt x="377" y="729"/>
                  </a:cubicBezTo>
                  <a:cubicBezTo>
                    <a:pt x="167" y="729"/>
                    <a:pt x="0" y="583"/>
                    <a:pt x="0" y="365"/>
                  </a:cubicBezTo>
                  <a:cubicBezTo>
                    <a:pt x="0" y="146"/>
                    <a:pt x="167" y="0"/>
                    <a:pt x="377" y="0"/>
                  </a:cubicBezTo>
                  <a:cubicBezTo>
                    <a:pt x="571" y="0"/>
                    <a:pt x="702" y="136"/>
                    <a:pt x="702" y="378"/>
                  </a:cubicBezTo>
                  <a:cubicBezTo>
                    <a:pt x="702" y="426"/>
                    <a:pt x="702" y="426"/>
                    <a:pt x="702" y="426"/>
                  </a:cubicBezTo>
                  <a:lnTo>
                    <a:pt x="173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" name="Freeform 10"/>
            <p:cNvSpPr>
              <a:spLocks noSelect="1"/>
            </p:cNvSpPr>
            <p:nvPr/>
          </p:nvSpPr>
          <p:spPr bwMode="auto">
            <a:xfrm>
              <a:off x="1265" y="377"/>
              <a:ext cx="62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74" y="18"/>
                </a:cxn>
                <a:cxn ang="0">
                  <a:pos x="174" y="128"/>
                </a:cxn>
                <a:cxn ang="0">
                  <a:pos x="177" y="128"/>
                </a:cxn>
                <a:cxn ang="0">
                  <a:pos x="382" y="0"/>
                </a:cxn>
                <a:cxn ang="0">
                  <a:pos x="444" y="11"/>
                </a:cxn>
                <a:cxn ang="0">
                  <a:pos x="444" y="178"/>
                </a:cxn>
                <a:cxn ang="0">
                  <a:pos x="360" y="165"/>
                </a:cxn>
                <a:cxn ang="0">
                  <a:pos x="174" y="340"/>
                </a:cxn>
                <a:cxn ang="0">
                  <a:pos x="174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444" h="712">
                  <a:moveTo>
                    <a:pt x="0" y="18"/>
                  </a:moveTo>
                  <a:cubicBezTo>
                    <a:pt x="174" y="18"/>
                    <a:pt x="174" y="18"/>
                    <a:pt x="174" y="18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214" y="48"/>
                    <a:pt x="291" y="0"/>
                    <a:pt x="382" y="0"/>
                  </a:cubicBezTo>
                  <a:cubicBezTo>
                    <a:pt x="404" y="0"/>
                    <a:pt x="424" y="5"/>
                    <a:pt x="444" y="11"/>
                  </a:cubicBezTo>
                  <a:cubicBezTo>
                    <a:pt x="444" y="178"/>
                    <a:pt x="444" y="178"/>
                    <a:pt x="444" y="178"/>
                  </a:cubicBezTo>
                  <a:cubicBezTo>
                    <a:pt x="415" y="171"/>
                    <a:pt x="388" y="165"/>
                    <a:pt x="360" y="165"/>
                  </a:cubicBezTo>
                  <a:cubicBezTo>
                    <a:pt x="197" y="165"/>
                    <a:pt x="174" y="303"/>
                    <a:pt x="174" y="340"/>
                  </a:cubicBezTo>
                  <a:cubicBezTo>
                    <a:pt x="174" y="712"/>
                    <a:pt x="174" y="712"/>
                    <a:pt x="174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7" name="Freeform 11"/>
            <p:cNvSpPr>
              <a:spLocks noSelect="1" noEditPoints="1"/>
            </p:cNvSpPr>
            <p:nvPr/>
          </p:nvSpPr>
          <p:spPr bwMode="auto">
            <a:xfrm>
              <a:off x="1336" y="323"/>
              <a:ext cx="105" cy="157"/>
            </a:xfrm>
            <a:custGeom>
              <a:avLst/>
              <a:gdLst/>
              <a:ahLst/>
              <a:cxnLst>
                <a:cxn ang="0">
                  <a:pos x="377" y="954"/>
                </a:cxn>
                <a:cxn ang="0">
                  <a:pos x="581" y="746"/>
                </a:cxn>
                <a:cxn ang="0">
                  <a:pos x="377" y="538"/>
                </a:cxn>
                <a:cxn ang="0">
                  <a:pos x="173" y="746"/>
                </a:cxn>
                <a:cxn ang="0">
                  <a:pos x="377" y="954"/>
                </a:cxn>
                <a:cxn ang="0">
                  <a:pos x="584" y="989"/>
                </a:cxn>
                <a:cxn ang="0">
                  <a:pos x="581" y="989"/>
                </a:cxn>
                <a:cxn ang="0">
                  <a:pos x="342" y="1110"/>
                </a:cxn>
                <a:cxn ang="0">
                  <a:pos x="0" y="746"/>
                </a:cxn>
                <a:cxn ang="0">
                  <a:pos x="335" y="381"/>
                </a:cxn>
                <a:cxn ang="0">
                  <a:pos x="571" y="487"/>
                </a:cxn>
                <a:cxn ang="0">
                  <a:pos x="575" y="487"/>
                </a:cxn>
                <a:cxn ang="0">
                  <a:pos x="575" y="0"/>
                </a:cxn>
                <a:cxn ang="0">
                  <a:pos x="749" y="0"/>
                </a:cxn>
                <a:cxn ang="0">
                  <a:pos x="749" y="1093"/>
                </a:cxn>
                <a:cxn ang="0">
                  <a:pos x="584" y="1093"/>
                </a:cxn>
                <a:cxn ang="0">
                  <a:pos x="584" y="989"/>
                </a:cxn>
              </a:cxnLst>
              <a:rect l="0" t="0" r="r" b="b"/>
              <a:pathLst>
                <a:path w="749" h="1110">
                  <a:moveTo>
                    <a:pt x="377" y="954"/>
                  </a:moveTo>
                  <a:cubicBezTo>
                    <a:pt x="504" y="954"/>
                    <a:pt x="581" y="854"/>
                    <a:pt x="581" y="746"/>
                  </a:cubicBezTo>
                  <a:cubicBezTo>
                    <a:pt x="581" y="637"/>
                    <a:pt x="504" y="538"/>
                    <a:pt x="377" y="538"/>
                  </a:cubicBezTo>
                  <a:cubicBezTo>
                    <a:pt x="250" y="538"/>
                    <a:pt x="173" y="637"/>
                    <a:pt x="173" y="746"/>
                  </a:cubicBezTo>
                  <a:cubicBezTo>
                    <a:pt x="173" y="854"/>
                    <a:pt x="250" y="954"/>
                    <a:pt x="377" y="954"/>
                  </a:cubicBezTo>
                  <a:close/>
                  <a:moveTo>
                    <a:pt x="584" y="989"/>
                  </a:moveTo>
                  <a:cubicBezTo>
                    <a:pt x="581" y="989"/>
                    <a:pt x="581" y="989"/>
                    <a:pt x="581" y="989"/>
                  </a:cubicBezTo>
                  <a:cubicBezTo>
                    <a:pt x="530" y="1073"/>
                    <a:pt x="439" y="1110"/>
                    <a:pt x="342" y="1110"/>
                  </a:cubicBezTo>
                  <a:cubicBezTo>
                    <a:pt x="128" y="1110"/>
                    <a:pt x="0" y="951"/>
                    <a:pt x="0" y="746"/>
                  </a:cubicBezTo>
                  <a:cubicBezTo>
                    <a:pt x="0" y="540"/>
                    <a:pt x="137" y="381"/>
                    <a:pt x="335" y="381"/>
                  </a:cubicBezTo>
                  <a:cubicBezTo>
                    <a:pt x="465" y="381"/>
                    <a:pt x="535" y="442"/>
                    <a:pt x="571" y="487"/>
                  </a:cubicBezTo>
                  <a:cubicBezTo>
                    <a:pt x="575" y="487"/>
                    <a:pt x="575" y="487"/>
                    <a:pt x="575" y="487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749" y="1093"/>
                    <a:pt x="749" y="1093"/>
                    <a:pt x="749" y="1093"/>
                  </a:cubicBezTo>
                  <a:cubicBezTo>
                    <a:pt x="584" y="1093"/>
                    <a:pt x="584" y="1093"/>
                    <a:pt x="584" y="1093"/>
                  </a:cubicBezTo>
                  <a:lnTo>
                    <a:pt x="584" y="9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8" name="Freeform 12"/>
            <p:cNvSpPr>
              <a:spLocks noSelect="1" noEditPoints="1"/>
            </p:cNvSpPr>
            <p:nvPr/>
          </p:nvSpPr>
          <p:spPr bwMode="auto">
            <a:xfrm>
              <a:off x="1462" y="377"/>
              <a:ext cx="90" cy="103"/>
            </a:xfrm>
            <a:custGeom>
              <a:avLst/>
              <a:gdLst/>
              <a:ahLst/>
              <a:cxnLst>
                <a:cxn ang="0">
                  <a:pos x="470" y="401"/>
                </a:cxn>
                <a:cxn ang="0">
                  <a:pos x="434" y="401"/>
                </a:cxn>
                <a:cxn ang="0">
                  <a:pos x="173" y="508"/>
                </a:cxn>
                <a:cxn ang="0">
                  <a:pos x="295" y="599"/>
                </a:cxn>
                <a:cxn ang="0">
                  <a:pos x="470" y="440"/>
                </a:cxn>
                <a:cxn ang="0">
                  <a:pos x="470" y="401"/>
                </a:cxn>
                <a:cxn ang="0">
                  <a:pos x="480" y="616"/>
                </a:cxn>
                <a:cxn ang="0">
                  <a:pos x="476" y="616"/>
                </a:cxn>
                <a:cxn ang="0">
                  <a:pos x="253" y="729"/>
                </a:cxn>
                <a:cxn ang="0">
                  <a:pos x="0" y="521"/>
                </a:cxn>
                <a:cxn ang="0">
                  <a:pos x="437" y="279"/>
                </a:cxn>
                <a:cxn ang="0">
                  <a:pos x="480" y="279"/>
                </a:cxn>
                <a:cxn ang="0">
                  <a:pos x="480" y="261"/>
                </a:cxn>
                <a:cxn ang="0">
                  <a:pos x="321" y="131"/>
                </a:cxn>
                <a:cxn ang="0">
                  <a:pos x="136" y="203"/>
                </a:cxn>
                <a:cxn ang="0">
                  <a:pos x="45" y="112"/>
                </a:cxn>
                <a:cxn ang="0">
                  <a:pos x="340" y="0"/>
                </a:cxn>
                <a:cxn ang="0">
                  <a:pos x="636" y="313"/>
                </a:cxn>
                <a:cxn ang="0">
                  <a:pos x="636" y="712"/>
                </a:cxn>
                <a:cxn ang="0">
                  <a:pos x="480" y="712"/>
                </a:cxn>
                <a:cxn ang="0">
                  <a:pos x="480" y="616"/>
                </a:cxn>
              </a:cxnLst>
              <a:rect l="0" t="0" r="r" b="b"/>
              <a:pathLst>
                <a:path w="636" h="729">
                  <a:moveTo>
                    <a:pt x="470" y="401"/>
                  </a:moveTo>
                  <a:cubicBezTo>
                    <a:pt x="434" y="401"/>
                    <a:pt x="434" y="401"/>
                    <a:pt x="434" y="401"/>
                  </a:cubicBezTo>
                  <a:cubicBezTo>
                    <a:pt x="338" y="401"/>
                    <a:pt x="173" y="408"/>
                    <a:pt x="173" y="508"/>
                  </a:cubicBezTo>
                  <a:cubicBezTo>
                    <a:pt x="173" y="572"/>
                    <a:pt x="238" y="599"/>
                    <a:pt x="295" y="599"/>
                  </a:cubicBezTo>
                  <a:cubicBezTo>
                    <a:pt x="413" y="599"/>
                    <a:pt x="470" y="537"/>
                    <a:pt x="470" y="440"/>
                  </a:cubicBezTo>
                  <a:lnTo>
                    <a:pt x="470" y="401"/>
                  </a:lnTo>
                  <a:close/>
                  <a:moveTo>
                    <a:pt x="480" y="616"/>
                  </a:moveTo>
                  <a:cubicBezTo>
                    <a:pt x="476" y="616"/>
                    <a:pt x="476" y="616"/>
                    <a:pt x="476" y="616"/>
                  </a:cubicBezTo>
                  <a:cubicBezTo>
                    <a:pt x="426" y="694"/>
                    <a:pt x="345" y="729"/>
                    <a:pt x="253" y="729"/>
                  </a:cubicBezTo>
                  <a:cubicBezTo>
                    <a:pt x="124" y="729"/>
                    <a:pt x="0" y="658"/>
                    <a:pt x="0" y="521"/>
                  </a:cubicBezTo>
                  <a:cubicBezTo>
                    <a:pt x="0" y="295"/>
                    <a:pt x="263" y="279"/>
                    <a:pt x="437" y="279"/>
                  </a:cubicBezTo>
                  <a:cubicBezTo>
                    <a:pt x="480" y="279"/>
                    <a:pt x="480" y="279"/>
                    <a:pt x="480" y="279"/>
                  </a:cubicBezTo>
                  <a:cubicBezTo>
                    <a:pt x="480" y="261"/>
                    <a:pt x="480" y="261"/>
                    <a:pt x="480" y="261"/>
                  </a:cubicBezTo>
                  <a:cubicBezTo>
                    <a:pt x="480" y="175"/>
                    <a:pt x="413" y="131"/>
                    <a:pt x="321" y="131"/>
                  </a:cubicBezTo>
                  <a:cubicBezTo>
                    <a:pt x="249" y="131"/>
                    <a:pt x="182" y="159"/>
                    <a:pt x="136" y="203"/>
                  </a:cubicBezTo>
                  <a:cubicBezTo>
                    <a:pt x="45" y="112"/>
                    <a:pt x="45" y="112"/>
                    <a:pt x="45" y="112"/>
                  </a:cubicBezTo>
                  <a:cubicBezTo>
                    <a:pt x="121" y="34"/>
                    <a:pt x="230" y="0"/>
                    <a:pt x="340" y="0"/>
                  </a:cubicBezTo>
                  <a:cubicBezTo>
                    <a:pt x="636" y="0"/>
                    <a:pt x="636" y="214"/>
                    <a:pt x="636" y="313"/>
                  </a:cubicBezTo>
                  <a:cubicBezTo>
                    <a:pt x="636" y="712"/>
                    <a:pt x="636" y="712"/>
                    <a:pt x="636" y="712"/>
                  </a:cubicBezTo>
                  <a:cubicBezTo>
                    <a:pt x="480" y="712"/>
                    <a:pt x="480" y="712"/>
                    <a:pt x="480" y="712"/>
                  </a:cubicBezTo>
                  <a:lnTo>
                    <a:pt x="480" y="6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9" name="Freeform 13"/>
            <p:cNvSpPr>
              <a:spLocks noSelect="1"/>
            </p:cNvSpPr>
            <p:nvPr/>
          </p:nvSpPr>
          <p:spPr bwMode="auto">
            <a:xfrm>
              <a:off x="1577" y="377"/>
              <a:ext cx="151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5" y="18"/>
                </a:cxn>
                <a:cxn ang="0">
                  <a:pos x="165" y="126"/>
                </a:cxn>
                <a:cxn ang="0">
                  <a:pos x="168" y="126"/>
                </a:cxn>
                <a:cxn ang="0">
                  <a:pos x="381" y="0"/>
                </a:cxn>
                <a:cxn ang="0">
                  <a:pos x="598" y="129"/>
                </a:cxn>
                <a:cxn ang="0">
                  <a:pos x="826" y="0"/>
                </a:cxn>
                <a:cxn ang="0">
                  <a:pos x="1076" y="298"/>
                </a:cxn>
                <a:cxn ang="0">
                  <a:pos x="1076" y="712"/>
                </a:cxn>
                <a:cxn ang="0">
                  <a:pos x="903" y="712"/>
                </a:cxn>
                <a:cxn ang="0">
                  <a:pos x="903" y="318"/>
                </a:cxn>
                <a:cxn ang="0">
                  <a:pos x="774" y="157"/>
                </a:cxn>
                <a:cxn ang="0">
                  <a:pos x="625" y="336"/>
                </a:cxn>
                <a:cxn ang="0">
                  <a:pos x="625" y="712"/>
                </a:cxn>
                <a:cxn ang="0">
                  <a:pos x="452" y="712"/>
                </a:cxn>
                <a:cxn ang="0">
                  <a:pos x="452" y="298"/>
                </a:cxn>
                <a:cxn ang="0">
                  <a:pos x="333" y="157"/>
                </a:cxn>
                <a:cxn ang="0">
                  <a:pos x="174" y="333"/>
                </a:cxn>
                <a:cxn ang="0">
                  <a:pos x="174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1076" h="712">
                  <a:moveTo>
                    <a:pt x="0" y="18"/>
                  </a:moveTo>
                  <a:cubicBezTo>
                    <a:pt x="165" y="18"/>
                    <a:pt x="165" y="18"/>
                    <a:pt x="165" y="18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99" y="61"/>
                    <a:pt x="265" y="0"/>
                    <a:pt x="381" y="0"/>
                  </a:cubicBezTo>
                  <a:cubicBezTo>
                    <a:pt x="488" y="0"/>
                    <a:pt x="561" y="42"/>
                    <a:pt x="598" y="129"/>
                  </a:cubicBezTo>
                  <a:cubicBezTo>
                    <a:pt x="648" y="41"/>
                    <a:pt x="722" y="0"/>
                    <a:pt x="826" y="0"/>
                  </a:cubicBezTo>
                  <a:cubicBezTo>
                    <a:pt x="1011" y="0"/>
                    <a:pt x="1076" y="132"/>
                    <a:pt x="1076" y="298"/>
                  </a:cubicBezTo>
                  <a:cubicBezTo>
                    <a:pt x="1076" y="712"/>
                    <a:pt x="1076" y="712"/>
                    <a:pt x="1076" y="712"/>
                  </a:cubicBezTo>
                  <a:cubicBezTo>
                    <a:pt x="903" y="712"/>
                    <a:pt x="903" y="712"/>
                    <a:pt x="903" y="712"/>
                  </a:cubicBezTo>
                  <a:cubicBezTo>
                    <a:pt x="903" y="318"/>
                    <a:pt x="903" y="318"/>
                    <a:pt x="903" y="318"/>
                  </a:cubicBezTo>
                  <a:cubicBezTo>
                    <a:pt x="903" y="232"/>
                    <a:pt x="877" y="157"/>
                    <a:pt x="774" y="157"/>
                  </a:cubicBezTo>
                  <a:cubicBezTo>
                    <a:pt x="666" y="157"/>
                    <a:pt x="625" y="246"/>
                    <a:pt x="625" y="336"/>
                  </a:cubicBezTo>
                  <a:cubicBezTo>
                    <a:pt x="625" y="712"/>
                    <a:pt x="625" y="712"/>
                    <a:pt x="625" y="712"/>
                  </a:cubicBezTo>
                  <a:cubicBezTo>
                    <a:pt x="452" y="712"/>
                    <a:pt x="452" y="712"/>
                    <a:pt x="452" y="712"/>
                  </a:cubicBezTo>
                  <a:cubicBezTo>
                    <a:pt x="452" y="298"/>
                    <a:pt x="452" y="298"/>
                    <a:pt x="452" y="298"/>
                  </a:cubicBezTo>
                  <a:cubicBezTo>
                    <a:pt x="452" y="213"/>
                    <a:pt x="417" y="157"/>
                    <a:pt x="333" y="157"/>
                  </a:cubicBezTo>
                  <a:cubicBezTo>
                    <a:pt x="219" y="157"/>
                    <a:pt x="174" y="240"/>
                    <a:pt x="174" y="333"/>
                  </a:cubicBezTo>
                  <a:cubicBezTo>
                    <a:pt x="174" y="712"/>
                    <a:pt x="174" y="712"/>
                    <a:pt x="174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0" name="Freeform 14"/>
            <p:cNvSpPr>
              <a:spLocks noSelect="1"/>
            </p:cNvSpPr>
            <p:nvPr/>
          </p:nvSpPr>
          <p:spPr bwMode="auto">
            <a:xfrm>
              <a:off x="650" y="115"/>
              <a:ext cx="135" cy="152"/>
            </a:xfrm>
            <a:custGeom>
              <a:avLst/>
              <a:gdLst/>
              <a:ahLst/>
              <a:cxnLst>
                <a:cxn ang="0">
                  <a:pos x="964" y="975"/>
                </a:cxn>
                <a:cxn ang="0">
                  <a:pos x="541" y="1076"/>
                </a:cxn>
                <a:cxn ang="0">
                  <a:pos x="0" y="543"/>
                </a:cxn>
                <a:cxn ang="0">
                  <a:pos x="541" y="0"/>
                </a:cxn>
                <a:cxn ang="0">
                  <a:pos x="944" y="129"/>
                </a:cxn>
                <a:cxn ang="0">
                  <a:pos x="810" y="265"/>
                </a:cxn>
                <a:cxn ang="0">
                  <a:pos x="542" y="165"/>
                </a:cxn>
                <a:cxn ang="0">
                  <a:pos x="191" y="531"/>
                </a:cxn>
                <a:cxn ang="0">
                  <a:pos x="542" y="911"/>
                </a:cxn>
                <a:cxn ang="0">
                  <a:pos x="782" y="858"/>
                </a:cxn>
                <a:cxn ang="0">
                  <a:pos x="782" y="616"/>
                </a:cxn>
                <a:cxn ang="0">
                  <a:pos x="573" y="616"/>
                </a:cxn>
                <a:cxn ang="0">
                  <a:pos x="573" y="452"/>
                </a:cxn>
                <a:cxn ang="0">
                  <a:pos x="964" y="452"/>
                </a:cxn>
                <a:cxn ang="0">
                  <a:pos x="964" y="975"/>
                </a:cxn>
              </a:cxnLst>
              <a:rect l="0" t="0" r="r" b="b"/>
              <a:pathLst>
                <a:path w="964" h="1076">
                  <a:moveTo>
                    <a:pt x="964" y="975"/>
                  </a:moveTo>
                  <a:cubicBezTo>
                    <a:pt x="840" y="1042"/>
                    <a:pt x="698" y="1076"/>
                    <a:pt x="541" y="1076"/>
                  </a:cubicBezTo>
                  <a:cubicBezTo>
                    <a:pt x="225" y="1076"/>
                    <a:pt x="0" y="862"/>
                    <a:pt x="0" y="543"/>
                  </a:cubicBezTo>
                  <a:cubicBezTo>
                    <a:pt x="0" y="214"/>
                    <a:pt x="225" y="0"/>
                    <a:pt x="541" y="0"/>
                  </a:cubicBezTo>
                  <a:cubicBezTo>
                    <a:pt x="697" y="0"/>
                    <a:pt x="837" y="34"/>
                    <a:pt x="944" y="129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745" y="201"/>
                    <a:pt x="645" y="165"/>
                    <a:pt x="542" y="165"/>
                  </a:cubicBezTo>
                  <a:cubicBezTo>
                    <a:pt x="331" y="165"/>
                    <a:pt x="191" y="327"/>
                    <a:pt x="191" y="531"/>
                  </a:cubicBezTo>
                  <a:cubicBezTo>
                    <a:pt x="191" y="749"/>
                    <a:pt x="331" y="911"/>
                    <a:pt x="542" y="911"/>
                  </a:cubicBezTo>
                  <a:cubicBezTo>
                    <a:pt x="635" y="911"/>
                    <a:pt x="719" y="894"/>
                    <a:pt x="782" y="858"/>
                  </a:cubicBezTo>
                  <a:cubicBezTo>
                    <a:pt x="782" y="616"/>
                    <a:pt x="782" y="616"/>
                    <a:pt x="782" y="616"/>
                  </a:cubicBezTo>
                  <a:cubicBezTo>
                    <a:pt x="573" y="616"/>
                    <a:pt x="573" y="616"/>
                    <a:pt x="573" y="616"/>
                  </a:cubicBezTo>
                  <a:cubicBezTo>
                    <a:pt x="573" y="452"/>
                    <a:pt x="573" y="452"/>
                    <a:pt x="573" y="452"/>
                  </a:cubicBezTo>
                  <a:cubicBezTo>
                    <a:pt x="964" y="452"/>
                    <a:pt x="964" y="452"/>
                    <a:pt x="964" y="452"/>
                  </a:cubicBezTo>
                  <a:lnTo>
                    <a:pt x="964" y="975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1" name="Freeform 15"/>
            <p:cNvSpPr>
              <a:spLocks noSelect="1" noEditPoints="1"/>
            </p:cNvSpPr>
            <p:nvPr/>
          </p:nvSpPr>
          <p:spPr bwMode="auto">
            <a:xfrm>
              <a:off x="972" y="119"/>
              <a:ext cx="130" cy="144"/>
            </a:xfrm>
            <a:custGeom>
              <a:avLst/>
              <a:gdLst/>
              <a:ahLst/>
              <a:cxnLst>
                <a:cxn ang="0">
                  <a:pos x="318" y="859"/>
                </a:cxn>
                <a:cxn ang="0">
                  <a:pos x="733" y="512"/>
                </a:cxn>
                <a:cxn ang="0">
                  <a:pos x="348" y="165"/>
                </a:cxn>
                <a:cxn ang="0">
                  <a:pos x="182" y="165"/>
                </a:cxn>
                <a:cxn ang="0">
                  <a:pos x="182" y="859"/>
                </a:cxn>
                <a:cxn ang="0">
                  <a:pos x="318" y="859"/>
                </a:cxn>
                <a:cxn ang="0">
                  <a:pos x="0" y="0"/>
                </a:cxn>
                <a:cxn ang="0">
                  <a:pos x="403" y="0"/>
                </a:cxn>
                <a:cxn ang="0">
                  <a:pos x="924" y="512"/>
                </a:cxn>
                <a:cxn ang="0">
                  <a:pos x="381" y="1024"/>
                </a:cxn>
                <a:cxn ang="0">
                  <a:pos x="0" y="1024"/>
                </a:cxn>
                <a:cxn ang="0">
                  <a:pos x="0" y="0"/>
                </a:cxn>
              </a:cxnLst>
              <a:rect l="0" t="0" r="r" b="b"/>
              <a:pathLst>
                <a:path w="924" h="1024">
                  <a:moveTo>
                    <a:pt x="318" y="859"/>
                  </a:moveTo>
                  <a:cubicBezTo>
                    <a:pt x="546" y="859"/>
                    <a:pt x="733" y="761"/>
                    <a:pt x="733" y="512"/>
                  </a:cubicBezTo>
                  <a:cubicBezTo>
                    <a:pt x="733" y="264"/>
                    <a:pt x="571" y="165"/>
                    <a:pt x="348" y="165"/>
                  </a:cubicBezTo>
                  <a:cubicBezTo>
                    <a:pt x="182" y="165"/>
                    <a:pt x="182" y="165"/>
                    <a:pt x="182" y="165"/>
                  </a:cubicBezTo>
                  <a:cubicBezTo>
                    <a:pt x="182" y="859"/>
                    <a:pt x="182" y="859"/>
                    <a:pt x="182" y="859"/>
                  </a:cubicBezTo>
                  <a:lnTo>
                    <a:pt x="318" y="859"/>
                  </a:lnTo>
                  <a:close/>
                  <a:moveTo>
                    <a:pt x="0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672" y="0"/>
                    <a:pt x="924" y="165"/>
                    <a:pt x="924" y="512"/>
                  </a:cubicBezTo>
                  <a:cubicBezTo>
                    <a:pt x="924" y="862"/>
                    <a:pt x="627" y="1024"/>
                    <a:pt x="381" y="1024"/>
                  </a:cubicBezTo>
                  <a:cubicBezTo>
                    <a:pt x="0" y="1024"/>
                    <a:pt x="0" y="1024"/>
                    <a:pt x="0" y="10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2" name="Freeform 16"/>
            <p:cNvSpPr>
              <a:spLocks noSelect="1"/>
            </p:cNvSpPr>
            <p:nvPr/>
          </p:nvSpPr>
          <p:spPr bwMode="auto">
            <a:xfrm>
              <a:off x="808" y="115"/>
              <a:ext cx="136" cy="152"/>
            </a:xfrm>
            <a:custGeom>
              <a:avLst/>
              <a:gdLst/>
              <a:ahLst/>
              <a:cxnLst>
                <a:cxn ang="0">
                  <a:pos x="965" y="975"/>
                </a:cxn>
                <a:cxn ang="0">
                  <a:pos x="541" y="1076"/>
                </a:cxn>
                <a:cxn ang="0">
                  <a:pos x="0" y="543"/>
                </a:cxn>
                <a:cxn ang="0">
                  <a:pos x="541" y="0"/>
                </a:cxn>
                <a:cxn ang="0">
                  <a:pos x="944" y="129"/>
                </a:cxn>
                <a:cxn ang="0">
                  <a:pos x="810" y="265"/>
                </a:cxn>
                <a:cxn ang="0">
                  <a:pos x="542" y="165"/>
                </a:cxn>
                <a:cxn ang="0">
                  <a:pos x="191" y="531"/>
                </a:cxn>
                <a:cxn ang="0">
                  <a:pos x="542" y="911"/>
                </a:cxn>
                <a:cxn ang="0">
                  <a:pos x="782" y="858"/>
                </a:cxn>
                <a:cxn ang="0">
                  <a:pos x="782" y="616"/>
                </a:cxn>
                <a:cxn ang="0">
                  <a:pos x="573" y="616"/>
                </a:cxn>
                <a:cxn ang="0">
                  <a:pos x="573" y="452"/>
                </a:cxn>
                <a:cxn ang="0">
                  <a:pos x="965" y="452"/>
                </a:cxn>
                <a:cxn ang="0">
                  <a:pos x="965" y="975"/>
                </a:cxn>
              </a:cxnLst>
              <a:rect l="0" t="0" r="r" b="b"/>
              <a:pathLst>
                <a:path w="965" h="1076">
                  <a:moveTo>
                    <a:pt x="965" y="975"/>
                  </a:moveTo>
                  <a:cubicBezTo>
                    <a:pt x="840" y="1042"/>
                    <a:pt x="699" y="1076"/>
                    <a:pt x="541" y="1076"/>
                  </a:cubicBezTo>
                  <a:cubicBezTo>
                    <a:pt x="226" y="1076"/>
                    <a:pt x="0" y="862"/>
                    <a:pt x="0" y="543"/>
                  </a:cubicBezTo>
                  <a:cubicBezTo>
                    <a:pt x="0" y="214"/>
                    <a:pt x="226" y="0"/>
                    <a:pt x="541" y="0"/>
                  </a:cubicBezTo>
                  <a:cubicBezTo>
                    <a:pt x="697" y="0"/>
                    <a:pt x="837" y="34"/>
                    <a:pt x="944" y="129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745" y="201"/>
                    <a:pt x="645" y="165"/>
                    <a:pt x="542" y="165"/>
                  </a:cubicBezTo>
                  <a:cubicBezTo>
                    <a:pt x="331" y="165"/>
                    <a:pt x="191" y="327"/>
                    <a:pt x="191" y="531"/>
                  </a:cubicBezTo>
                  <a:cubicBezTo>
                    <a:pt x="191" y="749"/>
                    <a:pt x="331" y="911"/>
                    <a:pt x="542" y="911"/>
                  </a:cubicBezTo>
                  <a:cubicBezTo>
                    <a:pt x="635" y="911"/>
                    <a:pt x="719" y="894"/>
                    <a:pt x="782" y="858"/>
                  </a:cubicBezTo>
                  <a:cubicBezTo>
                    <a:pt x="782" y="616"/>
                    <a:pt x="782" y="616"/>
                    <a:pt x="782" y="616"/>
                  </a:cubicBezTo>
                  <a:cubicBezTo>
                    <a:pt x="573" y="616"/>
                    <a:pt x="573" y="616"/>
                    <a:pt x="573" y="616"/>
                  </a:cubicBezTo>
                  <a:cubicBezTo>
                    <a:pt x="573" y="452"/>
                    <a:pt x="573" y="452"/>
                    <a:pt x="573" y="452"/>
                  </a:cubicBezTo>
                  <a:cubicBezTo>
                    <a:pt x="965" y="452"/>
                    <a:pt x="965" y="452"/>
                    <a:pt x="965" y="452"/>
                  </a:cubicBezTo>
                  <a:lnTo>
                    <a:pt x="965" y="975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1045" y="1758949"/>
            <a:ext cx="7344000" cy="1836000"/>
          </a:xfrm>
        </p:spPr>
        <p:txBody>
          <a:bodyPr/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nl-NL" noProof="1" smtClean="0"/>
              <a:t>Klik om de stijl te bewerken</a:t>
            </a:r>
            <a:endParaRPr lang="nl-NL" noProof="1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1045" y="3603786"/>
            <a:ext cx="7344000" cy="1752600"/>
          </a:xfrm>
        </p:spPr>
        <p:txBody>
          <a:bodyPr/>
          <a:lstStyle>
            <a:lvl1pPr marL="0" indent="0" algn="l"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 smtClean="0"/>
              <a:t>Klik om het opmaakprofiel van de modelondertitel te bewerken</a:t>
            </a:r>
            <a:endParaRPr lang="nl-NL" noProof="1"/>
          </a:p>
        </p:txBody>
      </p:sp>
      <p:sp>
        <p:nvSpPr>
          <p:cNvPr id="23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87413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750" b="1" noProof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2E6D41-B7C6-40BC-9EDB-2DF3262C0F4A}" type="datetime4">
              <a:rPr lang="nl-NL"/>
              <a:pPr>
                <a:defRPr/>
              </a:pPr>
              <a:t>1 februari 2019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usse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1588"/>
            <a:ext cx="9144000" cy="6854825"/>
            <a:chOff x="0" y="1"/>
            <a:chExt cx="5760" cy="4318"/>
          </a:xfrm>
        </p:grpSpPr>
        <p:sp>
          <p:nvSpPr>
            <p:cNvPr id="5" name="Rectangle 5"/>
            <p:cNvSpPr>
              <a:spLocks noSelect="1" noChangeArrowheads="1"/>
            </p:cNvSpPr>
            <p:nvPr/>
          </p:nvSpPr>
          <p:spPr bwMode="auto">
            <a:xfrm>
              <a:off x="4" y="1"/>
              <a:ext cx="5756" cy="431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6" name="Rectangle 6"/>
            <p:cNvSpPr>
              <a:spLocks noSelect="1" noChangeArrowheads="1"/>
            </p:cNvSpPr>
            <p:nvPr/>
          </p:nvSpPr>
          <p:spPr bwMode="auto">
            <a:xfrm>
              <a:off x="0" y="1"/>
              <a:ext cx="496" cy="43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 noSelect="1"/>
            </p:cNvSpPr>
            <p:nvPr/>
          </p:nvSpPr>
          <p:spPr bwMode="auto">
            <a:xfrm>
              <a:off x="115" y="747"/>
              <a:ext cx="268" cy="268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0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4"/>
                </a:cxn>
                <a:cxn ang="0">
                  <a:pos x="214" y="268"/>
                </a:cxn>
                <a:cxn ang="0">
                  <a:pos x="134" y="187"/>
                </a:cxn>
                <a:cxn ang="0">
                  <a:pos x="54" y="268"/>
                </a:cxn>
                <a:cxn ang="0">
                  <a:pos x="0" y="214"/>
                </a:cxn>
              </a:cxnLst>
              <a:rect l="0" t="0" r="r" b="b"/>
              <a:pathLst>
                <a:path w="268" h="268">
                  <a:moveTo>
                    <a:pt x="0" y="214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0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4"/>
                  </a:lnTo>
                  <a:lnTo>
                    <a:pt x="214" y="268"/>
                  </a:lnTo>
                  <a:lnTo>
                    <a:pt x="134" y="187"/>
                  </a:lnTo>
                  <a:lnTo>
                    <a:pt x="54" y="268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8" name="Freeform 8"/>
            <p:cNvSpPr>
              <a:spLocks noSelect="1"/>
            </p:cNvSpPr>
            <p:nvPr/>
          </p:nvSpPr>
          <p:spPr bwMode="auto">
            <a:xfrm>
              <a:off x="115" y="103"/>
              <a:ext cx="268" cy="268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9" name="Freeform 9"/>
            <p:cNvSpPr>
              <a:spLocks noSelect="1"/>
            </p:cNvSpPr>
            <p:nvPr/>
          </p:nvSpPr>
          <p:spPr bwMode="auto">
            <a:xfrm>
              <a:off x="115" y="425"/>
              <a:ext cx="268" cy="268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</p:grp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1017588" y="182563"/>
            <a:ext cx="1725612" cy="579437"/>
            <a:chOff x="641" y="115"/>
            <a:chExt cx="1087" cy="365"/>
          </a:xfrm>
        </p:grpSpPr>
        <p:sp>
          <p:nvSpPr>
            <p:cNvPr id="11" name="Freeform 5"/>
            <p:cNvSpPr>
              <a:spLocks noSelect="1" noEditPoints="1"/>
            </p:cNvSpPr>
            <p:nvPr/>
          </p:nvSpPr>
          <p:spPr bwMode="auto">
            <a:xfrm>
              <a:off x="641" y="333"/>
              <a:ext cx="147" cy="144"/>
            </a:xfrm>
            <a:custGeom>
              <a:avLst/>
              <a:gdLst/>
              <a:ahLst/>
              <a:cxnLst>
                <a:cxn ang="0">
                  <a:pos x="95" y="89"/>
                </a:cxn>
                <a:cxn ang="0">
                  <a:pos x="73" y="31"/>
                </a:cxn>
                <a:cxn ang="0">
                  <a:pos x="51" y="89"/>
                </a:cxn>
                <a:cxn ang="0">
                  <a:pos x="95" y="89"/>
                </a:cxn>
                <a:cxn ang="0">
                  <a:pos x="63" y="0"/>
                </a:cxn>
                <a:cxn ang="0">
                  <a:pos x="85" y="0"/>
                </a:cxn>
                <a:cxn ang="0">
                  <a:pos x="147" y="144"/>
                </a:cxn>
                <a:cxn ang="0">
                  <a:pos x="118" y="144"/>
                </a:cxn>
                <a:cxn ang="0">
                  <a:pos x="104" y="111"/>
                </a:cxn>
                <a:cxn ang="0">
                  <a:pos x="42" y="111"/>
                </a:cxn>
                <a:cxn ang="0">
                  <a:pos x="29" y="144"/>
                </a:cxn>
                <a:cxn ang="0">
                  <a:pos x="0" y="144"/>
                </a:cxn>
                <a:cxn ang="0">
                  <a:pos x="63" y="0"/>
                </a:cxn>
              </a:cxnLst>
              <a:rect l="0" t="0" r="r" b="b"/>
              <a:pathLst>
                <a:path w="147" h="144">
                  <a:moveTo>
                    <a:pt x="95" y="89"/>
                  </a:moveTo>
                  <a:lnTo>
                    <a:pt x="73" y="31"/>
                  </a:lnTo>
                  <a:lnTo>
                    <a:pt x="51" y="89"/>
                  </a:lnTo>
                  <a:lnTo>
                    <a:pt x="95" y="89"/>
                  </a:lnTo>
                  <a:close/>
                  <a:moveTo>
                    <a:pt x="63" y="0"/>
                  </a:moveTo>
                  <a:lnTo>
                    <a:pt x="85" y="0"/>
                  </a:lnTo>
                  <a:lnTo>
                    <a:pt x="147" y="144"/>
                  </a:lnTo>
                  <a:lnTo>
                    <a:pt x="118" y="144"/>
                  </a:lnTo>
                  <a:lnTo>
                    <a:pt x="104" y="111"/>
                  </a:lnTo>
                  <a:lnTo>
                    <a:pt x="42" y="111"/>
                  </a:lnTo>
                  <a:lnTo>
                    <a:pt x="29" y="144"/>
                  </a:lnTo>
                  <a:lnTo>
                    <a:pt x="0" y="14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2" name="Freeform 6"/>
            <p:cNvSpPr>
              <a:spLocks noSelect="1"/>
            </p:cNvSpPr>
            <p:nvPr/>
          </p:nvSpPr>
          <p:spPr bwMode="auto">
            <a:xfrm>
              <a:off x="801" y="377"/>
              <a:ext cx="151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5" y="18"/>
                </a:cxn>
                <a:cxn ang="0">
                  <a:pos x="165" y="126"/>
                </a:cxn>
                <a:cxn ang="0">
                  <a:pos x="167" y="126"/>
                </a:cxn>
                <a:cxn ang="0">
                  <a:pos x="380" y="0"/>
                </a:cxn>
                <a:cxn ang="0">
                  <a:pos x="597" y="129"/>
                </a:cxn>
                <a:cxn ang="0">
                  <a:pos x="825" y="0"/>
                </a:cxn>
                <a:cxn ang="0">
                  <a:pos x="1075" y="298"/>
                </a:cxn>
                <a:cxn ang="0">
                  <a:pos x="1075" y="712"/>
                </a:cxn>
                <a:cxn ang="0">
                  <a:pos x="902" y="712"/>
                </a:cxn>
                <a:cxn ang="0">
                  <a:pos x="902" y="318"/>
                </a:cxn>
                <a:cxn ang="0">
                  <a:pos x="773" y="157"/>
                </a:cxn>
                <a:cxn ang="0">
                  <a:pos x="624" y="336"/>
                </a:cxn>
                <a:cxn ang="0">
                  <a:pos x="624" y="712"/>
                </a:cxn>
                <a:cxn ang="0">
                  <a:pos x="451" y="712"/>
                </a:cxn>
                <a:cxn ang="0">
                  <a:pos x="451" y="298"/>
                </a:cxn>
                <a:cxn ang="0">
                  <a:pos x="332" y="157"/>
                </a:cxn>
                <a:cxn ang="0">
                  <a:pos x="173" y="333"/>
                </a:cxn>
                <a:cxn ang="0">
                  <a:pos x="173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1075" h="712">
                  <a:moveTo>
                    <a:pt x="0" y="18"/>
                  </a:moveTo>
                  <a:cubicBezTo>
                    <a:pt x="165" y="18"/>
                    <a:pt x="165" y="18"/>
                    <a:pt x="165" y="18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98" y="61"/>
                    <a:pt x="264" y="0"/>
                    <a:pt x="380" y="0"/>
                  </a:cubicBezTo>
                  <a:cubicBezTo>
                    <a:pt x="487" y="0"/>
                    <a:pt x="561" y="42"/>
                    <a:pt x="597" y="129"/>
                  </a:cubicBezTo>
                  <a:cubicBezTo>
                    <a:pt x="647" y="41"/>
                    <a:pt x="721" y="0"/>
                    <a:pt x="825" y="0"/>
                  </a:cubicBezTo>
                  <a:cubicBezTo>
                    <a:pt x="1010" y="0"/>
                    <a:pt x="1075" y="132"/>
                    <a:pt x="1075" y="298"/>
                  </a:cubicBezTo>
                  <a:cubicBezTo>
                    <a:pt x="1075" y="712"/>
                    <a:pt x="1075" y="712"/>
                    <a:pt x="1075" y="712"/>
                  </a:cubicBezTo>
                  <a:cubicBezTo>
                    <a:pt x="902" y="712"/>
                    <a:pt x="902" y="712"/>
                    <a:pt x="902" y="712"/>
                  </a:cubicBezTo>
                  <a:cubicBezTo>
                    <a:pt x="902" y="318"/>
                    <a:pt x="902" y="318"/>
                    <a:pt x="902" y="318"/>
                  </a:cubicBezTo>
                  <a:cubicBezTo>
                    <a:pt x="902" y="232"/>
                    <a:pt x="876" y="157"/>
                    <a:pt x="773" y="157"/>
                  </a:cubicBezTo>
                  <a:cubicBezTo>
                    <a:pt x="665" y="157"/>
                    <a:pt x="624" y="246"/>
                    <a:pt x="624" y="336"/>
                  </a:cubicBezTo>
                  <a:cubicBezTo>
                    <a:pt x="624" y="712"/>
                    <a:pt x="624" y="712"/>
                    <a:pt x="624" y="712"/>
                  </a:cubicBezTo>
                  <a:cubicBezTo>
                    <a:pt x="451" y="712"/>
                    <a:pt x="451" y="712"/>
                    <a:pt x="451" y="712"/>
                  </a:cubicBezTo>
                  <a:cubicBezTo>
                    <a:pt x="451" y="298"/>
                    <a:pt x="451" y="298"/>
                    <a:pt x="451" y="298"/>
                  </a:cubicBezTo>
                  <a:cubicBezTo>
                    <a:pt x="451" y="213"/>
                    <a:pt x="416" y="157"/>
                    <a:pt x="332" y="157"/>
                  </a:cubicBezTo>
                  <a:cubicBezTo>
                    <a:pt x="218" y="157"/>
                    <a:pt x="173" y="240"/>
                    <a:pt x="173" y="333"/>
                  </a:cubicBezTo>
                  <a:cubicBezTo>
                    <a:pt x="173" y="712"/>
                    <a:pt x="173" y="712"/>
                    <a:pt x="173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3" name="Freeform 7"/>
            <p:cNvSpPr>
              <a:spLocks noSelect="1"/>
            </p:cNvSpPr>
            <p:nvPr/>
          </p:nvSpPr>
          <p:spPr bwMode="auto">
            <a:xfrm>
              <a:off x="970" y="377"/>
              <a:ext cx="80" cy="103"/>
            </a:xfrm>
            <a:custGeom>
              <a:avLst/>
              <a:gdLst/>
              <a:ahLst/>
              <a:cxnLst>
                <a:cxn ang="0">
                  <a:pos x="432" y="210"/>
                </a:cxn>
                <a:cxn ang="0">
                  <a:pos x="296" y="139"/>
                </a:cxn>
                <a:cxn ang="0">
                  <a:pos x="195" y="213"/>
                </a:cxn>
                <a:cxn ang="0">
                  <a:pos x="569" y="506"/>
                </a:cxn>
                <a:cxn ang="0">
                  <a:pos x="270" y="729"/>
                </a:cxn>
                <a:cxn ang="0">
                  <a:pos x="0" y="622"/>
                </a:cxn>
                <a:cxn ang="0">
                  <a:pos x="115" y="514"/>
                </a:cxn>
                <a:cxn ang="0">
                  <a:pos x="280" y="599"/>
                </a:cxn>
                <a:cxn ang="0">
                  <a:pos x="396" y="519"/>
                </a:cxn>
                <a:cxn ang="0">
                  <a:pos x="21" y="225"/>
                </a:cxn>
                <a:cxn ang="0">
                  <a:pos x="300" y="0"/>
                </a:cxn>
                <a:cxn ang="0">
                  <a:pos x="548" y="106"/>
                </a:cxn>
                <a:cxn ang="0">
                  <a:pos x="432" y="210"/>
                </a:cxn>
              </a:cxnLst>
              <a:rect l="0" t="0" r="r" b="b"/>
              <a:pathLst>
                <a:path w="569" h="729">
                  <a:moveTo>
                    <a:pt x="432" y="210"/>
                  </a:moveTo>
                  <a:cubicBezTo>
                    <a:pt x="399" y="164"/>
                    <a:pt x="355" y="139"/>
                    <a:pt x="296" y="139"/>
                  </a:cubicBezTo>
                  <a:cubicBezTo>
                    <a:pt x="250" y="139"/>
                    <a:pt x="195" y="161"/>
                    <a:pt x="195" y="213"/>
                  </a:cubicBezTo>
                  <a:cubicBezTo>
                    <a:pt x="195" y="337"/>
                    <a:pt x="569" y="236"/>
                    <a:pt x="569" y="506"/>
                  </a:cubicBezTo>
                  <a:cubicBezTo>
                    <a:pt x="569" y="671"/>
                    <a:pt x="412" y="729"/>
                    <a:pt x="270" y="729"/>
                  </a:cubicBezTo>
                  <a:cubicBezTo>
                    <a:pt x="163" y="729"/>
                    <a:pt x="71" y="702"/>
                    <a:pt x="0" y="622"/>
                  </a:cubicBezTo>
                  <a:cubicBezTo>
                    <a:pt x="115" y="514"/>
                    <a:pt x="115" y="514"/>
                    <a:pt x="115" y="514"/>
                  </a:cubicBezTo>
                  <a:cubicBezTo>
                    <a:pt x="160" y="563"/>
                    <a:pt x="207" y="599"/>
                    <a:pt x="280" y="599"/>
                  </a:cubicBezTo>
                  <a:cubicBezTo>
                    <a:pt x="331" y="599"/>
                    <a:pt x="396" y="574"/>
                    <a:pt x="396" y="519"/>
                  </a:cubicBezTo>
                  <a:cubicBezTo>
                    <a:pt x="396" y="376"/>
                    <a:pt x="21" y="489"/>
                    <a:pt x="21" y="225"/>
                  </a:cubicBezTo>
                  <a:cubicBezTo>
                    <a:pt x="21" y="70"/>
                    <a:pt x="160" y="0"/>
                    <a:pt x="300" y="0"/>
                  </a:cubicBezTo>
                  <a:cubicBezTo>
                    <a:pt x="393" y="0"/>
                    <a:pt x="491" y="29"/>
                    <a:pt x="548" y="106"/>
                  </a:cubicBezTo>
                  <a:lnTo>
                    <a:pt x="432" y="2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" name="Freeform 8"/>
            <p:cNvSpPr>
              <a:spLocks noSelect="1"/>
            </p:cNvSpPr>
            <p:nvPr/>
          </p:nvSpPr>
          <p:spPr bwMode="auto">
            <a:xfrm>
              <a:off x="1058" y="351"/>
              <a:ext cx="71" cy="129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0" y="201"/>
                </a:cxn>
                <a:cxn ang="0">
                  <a:pos x="143" y="201"/>
                </a:cxn>
                <a:cxn ang="0">
                  <a:pos x="143" y="0"/>
                </a:cxn>
                <a:cxn ang="0">
                  <a:pos x="317" y="0"/>
                </a:cxn>
                <a:cxn ang="0">
                  <a:pos x="317" y="201"/>
                </a:cxn>
                <a:cxn ang="0">
                  <a:pos x="507" y="201"/>
                </a:cxn>
                <a:cxn ang="0">
                  <a:pos x="507" y="348"/>
                </a:cxn>
                <a:cxn ang="0">
                  <a:pos x="317" y="348"/>
                </a:cxn>
                <a:cxn ang="0">
                  <a:pos x="317" y="652"/>
                </a:cxn>
                <a:cxn ang="0">
                  <a:pos x="413" y="765"/>
                </a:cxn>
                <a:cxn ang="0">
                  <a:pos x="507" y="743"/>
                </a:cxn>
                <a:cxn ang="0">
                  <a:pos x="507" y="889"/>
                </a:cxn>
                <a:cxn ang="0">
                  <a:pos x="370" y="912"/>
                </a:cxn>
                <a:cxn ang="0">
                  <a:pos x="143" y="666"/>
                </a:cxn>
                <a:cxn ang="0">
                  <a:pos x="143" y="348"/>
                </a:cxn>
                <a:cxn ang="0">
                  <a:pos x="0" y="348"/>
                </a:cxn>
              </a:cxnLst>
              <a:rect l="0" t="0" r="r" b="b"/>
              <a:pathLst>
                <a:path w="507" h="912">
                  <a:moveTo>
                    <a:pt x="0" y="348"/>
                  </a:moveTo>
                  <a:cubicBezTo>
                    <a:pt x="0" y="201"/>
                    <a:pt x="0" y="201"/>
                    <a:pt x="0" y="201"/>
                  </a:cubicBezTo>
                  <a:cubicBezTo>
                    <a:pt x="143" y="201"/>
                    <a:pt x="143" y="201"/>
                    <a:pt x="143" y="20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507" y="201"/>
                    <a:pt x="507" y="201"/>
                    <a:pt x="507" y="201"/>
                  </a:cubicBezTo>
                  <a:cubicBezTo>
                    <a:pt x="507" y="348"/>
                    <a:pt x="507" y="348"/>
                    <a:pt x="507" y="348"/>
                  </a:cubicBezTo>
                  <a:cubicBezTo>
                    <a:pt x="317" y="348"/>
                    <a:pt x="317" y="348"/>
                    <a:pt x="317" y="348"/>
                  </a:cubicBezTo>
                  <a:cubicBezTo>
                    <a:pt x="317" y="652"/>
                    <a:pt x="317" y="652"/>
                    <a:pt x="317" y="652"/>
                  </a:cubicBezTo>
                  <a:cubicBezTo>
                    <a:pt x="317" y="721"/>
                    <a:pt x="337" y="765"/>
                    <a:pt x="413" y="765"/>
                  </a:cubicBezTo>
                  <a:cubicBezTo>
                    <a:pt x="444" y="765"/>
                    <a:pt x="486" y="759"/>
                    <a:pt x="507" y="743"/>
                  </a:cubicBezTo>
                  <a:cubicBezTo>
                    <a:pt x="507" y="889"/>
                    <a:pt x="507" y="889"/>
                    <a:pt x="507" y="889"/>
                  </a:cubicBezTo>
                  <a:cubicBezTo>
                    <a:pt x="471" y="906"/>
                    <a:pt x="411" y="912"/>
                    <a:pt x="370" y="912"/>
                  </a:cubicBezTo>
                  <a:cubicBezTo>
                    <a:pt x="186" y="912"/>
                    <a:pt x="143" y="830"/>
                    <a:pt x="143" y="666"/>
                  </a:cubicBezTo>
                  <a:cubicBezTo>
                    <a:pt x="143" y="348"/>
                    <a:pt x="143" y="348"/>
                    <a:pt x="143" y="348"/>
                  </a:cubicBezTo>
                  <a:lnTo>
                    <a:pt x="0" y="3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" name="Freeform 9"/>
            <p:cNvSpPr>
              <a:spLocks noSelect="1" noEditPoints="1"/>
            </p:cNvSpPr>
            <p:nvPr/>
          </p:nvSpPr>
          <p:spPr bwMode="auto">
            <a:xfrm>
              <a:off x="1143" y="377"/>
              <a:ext cx="99" cy="103"/>
            </a:xfrm>
            <a:custGeom>
              <a:avLst/>
              <a:gdLst/>
              <a:ahLst/>
              <a:cxnLst>
                <a:cxn ang="0">
                  <a:pos x="529" y="295"/>
                </a:cxn>
                <a:cxn ang="0">
                  <a:pos x="352" y="131"/>
                </a:cxn>
                <a:cxn ang="0">
                  <a:pos x="173" y="295"/>
                </a:cxn>
                <a:cxn ang="0">
                  <a:pos x="529" y="295"/>
                </a:cxn>
                <a:cxn ang="0">
                  <a:pos x="173" y="426"/>
                </a:cxn>
                <a:cxn ang="0">
                  <a:pos x="360" y="590"/>
                </a:cxn>
                <a:cxn ang="0">
                  <a:pos x="546" y="496"/>
                </a:cxn>
                <a:cxn ang="0">
                  <a:pos x="671" y="590"/>
                </a:cxn>
                <a:cxn ang="0">
                  <a:pos x="377" y="729"/>
                </a:cxn>
                <a:cxn ang="0">
                  <a:pos x="0" y="365"/>
                </a:cxn>
                <a:cxn ang="0">
                  <a:pos x="377" y="0"/>
                </a:cxn>
                <a:cxn ang="0">
                  <a:pos x="702" y="378"/>
                </a:cxn>
                <a:cxn ang="0">
                  <a:pos x="702" y="426"/>
                </a:cxn>
                <a:cxn ang="0">
                  <a:pos x="173" y="426"/>
                </a:cxn>
              </a:cxnLst>
              <a:rect l="0" t="0" r="r" b="b"/>
              <a:pathLst>
                <a:path w="702" h="729">
                  <a:moveTo>
                    <a:pt x="529" y="295"/>
                  </a:moveTo>
                  <a:cubicBezTo>
                    <a:pt x="527" y="194"/>
                    <a:pt x="461" y="131"/>
                    <a:pt x="352" y="131"/>
                  </a:cubicBezTo>
                  <a:cubicBezTo>
                    <a:pt x="250" y="131"/>
                    <a:pt x="186" y="196"/>
                    <a:pt x="173" y="295"/>
                  </a:cubicBezTo>
                  <a:lnTo>
                    <a:pt x="529" y="295"/>
                  </a:lnTo>
                  <a:close/>
                  <a:moveTo>
                    <a:pt x="173" y="426"/>
                  </a:moveTo>
                  <a:cubicBezTo>
                    <a:pt x="185" y="528"/>
                    <a:pt x="263" y="590"/>
                    <a:pt x="360" y="590"/>
                  </a:cubicBezTo>
                  <a:cubicBezTo>
                    <a:pt x="446" y="590"/>
                    <a:pt x="503" y="550"/>
                    <a:pt x="546" y="496"/>
                  </a:cubicBezTo>
                  <a:cubicBezTo>
                    <a:pt x="671" y="590"/>
                    <a:pt x="671" y="590"/>
                    <a:pt x="671" y="590"/>
                  </a:cubicBezTo>
                  <a:cubicBezTo>
                    <a:pt x="590" y="690"/>
                    <a:pt x="487" y="729"/>
                    <a:pt x="377" y="729"/>
                  </a:cubicBezTo>
                  <a:cubicBezTo>
                    <a:pt x="167" y="729"/>
                    <a:pt x="0" y="583"/>
                    <a:pt x="0" y="365"/>
                  </a:cubicBezTo>
                  <a:cubicBezTo>
                    <a:pt x="0" y="146"/>
                    <a:pt x="167" y="0"/>
                    <a:pt x="377" y="0"/>
                  </a:cubicBezTo>
                  <a:cubicBezTo>
                    <a:pt x="571" y="0"/>
                    <a:pt x="702" y="136"/>
                    <a:pt x="702" y="378"/>
                  </a:cubicBezTo>
                  <a:cubicBezTo>
                    <a:pt x="702" y="426"/>
                    <a:pt x="702" y="426"/>
                    <a:pt x="702" y="426"/>
                  </a:cubicBezTo>
                  <a:lnTo>
                    <a:pt x="173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6" name="Freeform 10"/>
            <p:cNvSpPr>
              <a:spLocks noSelect="1"/>
            </p:cNvSpPr>
            <p:nvPr/>
          </p:nvSpPr>
          <p:spPr bwMode="auto">
            <a:xfrm>
              <a:off x="1265" y="377"/>
              <a:ext cx="62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74" y="18"/>
                </a:cxn>
                <a:cxn ang="0">
                  <a:pos x="174" y="128"/>
                </a:cxn>
                <a:cxn ang="0">
                  <a:pos x="177" y="128"/>
                </a:cxn>
                <a:cxn ang="0">
                  <a:pos x="382" y="0"/>
                </a:cxn>
                <a:cxn ang="0">
                  <a:pos x="444" y="11"/>
                </a:cxn>
                <a:cxn ang="0">
                  <a:pos x="444" y="178"/>
                </a:cxn>
                <a:cxn ang="0">
                  <a:pos x="360" y="165"/>
                </a:cxn>
                <a:cxn ang="0">
                  <a:pos x="174" y="340"/>
                </a:cxn>
                <a:cxn ang="0">
                  <a:pos x="174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444" h="712">
                  <a:moveTo>
                    <a:pt x="0" y="18"/>
                  </a:moveTo>
                  <a:cubicBezTo>
                    <a:pt x="174" y="18"/>
                    <a:pt x="174" y="18"/>
                    <a:pt x="174" y="18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214" y="48"/>
                    <a:pt x="291" y="0"/>
                    <a:pt x="382" y="0"/>
                  </a:cubicBezTo>
                  <a:cubicBezTo>
                    <a:pt x="404" y="0"/>
                    <a:pt x="424" y="5"/>
                    <a:pt x="444" y="11"/>
                  </a:cubicBezTo>
                  <a:cubicBezTo>
                    <a:pt x="444" y="178"/>
                    <a:pt x="444" y="178"/>
                    <a:pt x="444" y="178"/>
                  </a:cubicBezTo>
                  <a:cubicBezTo>
                    <a:pt x="415" y="171"/>
                    <a:pt x="388" y="165"/>
                    <a:pt x="360" y="165"/>
                  </a:cubicBezTo>
                  <a:cubicBezTo>
                    <a:pt x="197" y="165"/>
                    <a:pt x="174" y="303"/>
                    <a:pt x="174" y="340"/>
                  </a:cubicBezTo>
                  <a:cubicBezTo>
                    <a:pt x="174" y="712"/>
                    <a:pt x="174" y="712"/>
                    <a:pt x="174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7" name="Freeform 11"/>
            <p:cNvSpPr>
              <a:spLocks noSelect="1" noEditPoints="1"/>
            </p:cNvSpPr>
            <p:nvPr/>
          </p:nvSpPr>
          <p:spPr bwMode="auto">
            <a:xfrm>
              <a:off x="1336" y="323"/>
              <a:ext cx="105" cy="157"/>
            </a:xfrm>
            <a:custGeom>
              <a:avLst/>
              <a:gdLst/>
              <a:ahLst/>
              <a:cxnLst>
                <a:cxn ang="0">
                  <a:pos x="377" y="954"/>
                </a:cxn>
                <a:cxn ang="0">
                  <a:pos x="581" y="746"/>
                </a:cxn>
                <a:cxn ang="0">
                  <a:pos x="377" y="538"/>
                </a:cxn>
                <a:cxn ang="0">
                  <a:pos x="173" y="746"/>
                </a:cxn>
                <a:cxn ang="0">
                  <a:pos x="377" y="954"/>
                </a:cxn>
                <a:cxn ang="0">
                  <a:pos x="584" y="989"/>
                </a:cxn>
                <a:cxn ang="0">
                  <a:pos x="581" y="989"/>
                </a:cxn>
                <a:cxn ang="0">
                  <a:pos x="342" y="1110"/>
                </a:cxn>
                <a:cxn ang="0">
                  <a:pos x="0" y="746"/>
                </a:cxn>
                <a:cxn ang="0">
                  <a:pos x="335" y="381"/>
                </a:cxn>
                <a:cxn ang="0">
                  <a:pos x="571" y="487"/>
                </a:cxn>
                <a:cxn ang="0">
                  <a:pos x="575" y="487"/>
                </a:cxn>
                <a:cxn ang="0">
                  <a:pos x="575" y="0"/>
                </a:cxn>
                <a:cxn ang="0">
                  <a:pos x="749" y="0"/>
                </a:cxn>
                <a:cxn ang="0">
                  <a:pos x="749" y="1093"/>
                </a:cxn>
                <a:cxn ang="0">
                  <a:pos x="584" y="1093"/>
                </a:cxn>
                <a:cxn ang="0">
                  <a:pos x="584" y="989"/>
                </a:cxn>
              </a:cxnLst>
              <a:rect l="0" t="0" r="r" b="b"/>
              <a:pathLst>
                <a:path w="749" h="1110">
                  <a:moveTo>
                    <a:pt x="377" y="954"/>
                  </a:moveTo>
                  <a:cubicBezTo>
                    <a:pt x="504" y="954"/>
                    <a:pt x="581" y="854"/>
                    <a:pt x="581" y="746"/>
                  </a:cubicBezTo>
                  <a:cubicBezTo>
                    <a:pt x="581" y="637"/>
                    <a:pt x="504" y="538"/>
                    <a:pt x="377" y="538"/>
                  </a:cubicBezTo>
                  <a:cubicBezTo>
                    <a:pt x="250" y="538"/>
                    <a:pt x="173" y="637"/>
                    <a:pt x="173" y="746"/>
                  </a:cubicBezTo>
                  <a:cubicBezTo>
                    <a:pt x="173" y="854"/>
                    <a:pt x="250" y="954"/>
                    <a:pt x="377" y="954"/>
                  </a:cubicBezTo>
                  <a:close/>
                  <a:moveTo>
                    <a:pt x="584" y="989"/>
                  </a:moveTo>
                  <a:cubicBezTo>
                    <a:pt x="581" y="989"/>
                    <a:pt x="581" y="989"/>
                    <a:pt x="581" y="989"/>
                  </a:cubicBezTo>
                  <a:cubicBezTo>
                    <a:pt x="530" y="1073"/>
                    <a:pt x="439" y="1110"/>
                    <a:pt x="342" y="1110"/>
                  </a:cubicBezTo>
                  <a:cubicBezTo>
                    <a:pt x="128" y="1110"/>
                    <a:pt x="0" y="951"/>
                    <a:pt x="0" y="746"/>
                  </a:cubicBezTo>
                  <a:cubicBezTo>
                    <a:pt x="0" y="540"/>
                    <a:pt x="137" y="381"/>
                    <a:pt x="335" y="381"/>
                  </a:cubicBezTo>
                  <a:cubicBezTo>
                    <a:pt x="465" y="381"/>
                    <a:pt x="535" y="442"/>
                    <a:pt x="571" y="487"/>
                  </a:cubicBezTo>
                  <a:cubicBezTo>
                    <a:pt x="575" y="487"/>
                    <a:pt x="575" y="487"/>
                    <a:pt x="575" y="487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749" y="1093"/>
                    <a:pt x="749" y="1093"/>
                    <a:pt x="749" y="1093"/>
                  </a:cubicBezTo>
                  <a:cubicBezTo>
                    <a:pt x="584" y="1093"/>
                    <a:pt x="584" y="1093"/>
                    <a:pt x="584" y="1093"/>
                  </a:cubicBezTo>
                  <a:lnTo>
                    <a:pt x="584" y="9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8" name="Freeform 12"/>
            <p:cNvSpPr>
              <a:spLocks noSelect="1" noEditPoints="1"/>
            </p:cNvSpPr>
            <p:nvPr/>
          </p:nvSpPr>
          <p:spPr bwMode="auto">
            <a:xfrm>
              <a:off x="1462" y="377"/>
              <a:ext cx="90" cy="103"/>
            </a:xfrm>
            <a:custGeom>
              <a:avLst/>
              <a:gdLst/>
              <a:ahLst/>
              <a:cxnLst>
                <a:cxn ang="0">
                  <a:pos x="470" y="401"/>
                </a:cxn>
                <a:cxn ang="0">
                  <a:pos x="434" y="401"/>
                </a:cxn>
                <a:cxn ang="0">
                  <a:pos x="173" y="508"/>
                </a:cxn>
                <a:cxn ang="0">
                  <a:pos x="295" y="599"/>
                </a:cxn>
                <a:cxn ang="0">
                  <a:pos x="470" y="440"/>
                </a:cxn>
                <a:cxn ang="0">
                  <a:pos x="470" y="401"/>
                </a:cxn>
                <a:cxn ang="0">
                  <a:pos x="480" y="616"/>
                </a:cxn>
                <a:cxn ang="0">
                  <a:pos x="476" y="616"/>
                </a:cxn>
                <a:cxn ang="0">
                  <a:pos x="253" y="729"/>
                </a:cxn>
                <a:cxn ang="0">
                  <a:pos x="0" y="521"/>
                </a:cxn>
                <a:cxn ang="0">
                  <a:pos x="437" y="279"/>
                </a:cxn>
                <a:cxn ang="0">
                  <a:pos x="480" y="279"/>
                </a:cxn>
                <a:cxn ang="0">
                  <a:pos x="480" y="261"/>
                </a:cxn>
                <a:cxn ang="0">
                  <a:pos x="321" y="131"/>
                </a:cxn>
                <a:cxn ang="0">
                  <a:pos x="136" y="203"/>
                </a:cxn>
                <a:cxn ang="0">
                  <a:pos x="45" y="112"/>
                </a:cxn>
                <a:cxn ang="0">
                  <a:pos x="340" y="0"/>
                </a:cxn>
                <a:cxn ang="0">
                  <a:pos x="636" y="313"/>
                </a:cxn>
                <a:cxn ang="0">
                  <a:pos x="636" y="712"/>
                </a:cxn>
                <a:cxn ang="0">
                  <a:pos x="480" y="712"/>
                </a:cxn>
                <a:cxn ang="0">
                  <a:pos x="480" y="616"/>
                </a:cxn>
              </a:cxnLst>
              <a:rect l="0" t="0" r="r" b="b"/>
              <a:pathLst>
                <a:path w="636" h="729">
                  <a:moveTo>
                    <a:pt x="470" y="401"/>
                  </a:moveTo>
                  <a:cubicBezTo>
                    <a:pt x="434" y="401"/>
                    <a:pt x="434" y="401"/>
                    <a:pt x="434" y="401"/>
                  </a:cubicBezTo>
                  <a:cubicBezTo>
                    <a:pt x="338" y="401"/>
                    <a:pt x="173" y="408"/>
                    <a:pt x="173" y="508"/>
                  </a:cubicBezTo>
                  <a:cubicBezTo>
                    <a:pt x="173" y="572"/>
                    <a:pt x="238" y="599"/>
                    <a:pt x="295" y="599"/>
                  </a:cubicBezTo>
                  <a:cubicBezTo>
                    <a:pt x="413" y="599"/>
                    <a:pt x="470" y="537"/>
                    <a:pt x="470" y="440"/>
                  </a:cubicBezTo>
                  <a:lnTo>
                    <a:pt x="470" y="401"/>
                  </a:lnTo>
                  <a:close/>
                  <a:moveTo>
                    <a:pt x="480" y="616"/>
                  </a:moveTo>
                  <a:cubicBezTo>
                    <a:pt x="476" y="616"/>
                    <a:pt x="476" y="616"/>
                    <a:pt x="476" y="616"/>
                  </a:cubicBezTo>
                  <a:cubicBezTo>
                    <a:pt x="426" y="694"/>
                    <a:pt x="345" y="729"/>
                    <a:pt x="253" y="729"/>
                  </a:cubicBezTo>
                  <a:cubicBezTo>
                    <a:pt x="124" y="729"/>
                    <a:pt x="0" y="658"/>
                    <a:pt x="0" y="521"/>
                  </a:cubicBezTo>
                  <a:cubicBezTo>
                    <a:pt x="0" y="295"/>
                    <a:pt x="263" y="279"/>
                    <a:pt x="437" y="279"/>
                  </a:cubicBezTo>
                  <a:cubicBezTo>
                    <a:pt x="480" y="279"/>
                    <a:pt x="480" y="279"/>
                    <a:pt x="480" y="279"/>
                  </a:cubicBezTo>
                  <a:cubicBezTo>
                    <a:pt x="480" y="261"/>
                    <a:pt x="480" y="261"/>
                    <a:pt x="480" y="261"/>
                  </a:cubicBezTo>
                  <a:cubicBezTo>
                    <a:pt x="480" y="175"/>
                    <a:pt x="413" y="131"/>
                    <a:pt x="321" y="131"/>
                  </a:cubicBezTo>
                  <a:cubicBezTo>
                    <a:pt x="249" y="131"/>
                    <a:pt x="182" y="159"/>
                    <a:pt x="136" y="203"/>
                  </a:cubicBezTo>
                  <a:cubicBezTo>
                    <a:pt x="45" y="112"/>
                    <a:pt x="45" y="112"/>
                    <a:pt x="45" y="112"/>
                  </a:cubicBezTo>
                  <a:cubicBezTo>
                    <a:pt x="121" y="34"/>
                    <a:pt x="230" y="0"/>
                    <a:pt x="340" y="0"/>
                  </a:cubicBezTo>
                  <a:cubicBezTo>
                    <a:pt x="636" y="0"/>
                    <a:pt x="636" y="214"/>
                    <a:pt x="636" y="313"/>
                  </a:cubicBezTo>
                  <a:cubicBezTo>
                    <a:pt x="636" y="712"/>
                    <a:pt x="636" y="712"/>
                    <a:pt x="636" y="712"/>
                  </a:cubicBezTo>
                  <a:cubicBezTo>
                    <a:pt x="480" y="712"/>
                    <a:pt x="480" y="712"/>
                    <a:pt x="480" y="712"/>
                  </a:cubicBezTo>
                  <a:lnTo>
                    <a:pt x="480" y="6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9" name="Freeform 13"/>
            <p:cNvSpPr>
              <a:spLocks noSelect="1"/>
            </p:cNvSpPr>
            <p:nvPr/>
          </p:nvSpPr>
          <p:spPr bwMode="auto">
            <a:xfrm>
              <a:off x="1577" y="377"/>
              <a:ext cx="151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5" y="18"/>
                </a:cxn>
                <a:cxn ang="0">
                  <a:pos x="165" y="126"/>
                </a:cxn>
                <a:cxn ang="0">
                  <a:pos x="168" y="126"/>
                </a:cxn>
                <a:cxn ang="0">
                  <a:pos x="381" y="0"/>
                </a:cxn>
                <a:cxn ang="0">
                  <a:pos x="598" y="129"/>
                </a:cxn>
                <a:cxn ang="0">
                  <a:pos x="826" y="0"/>
                </a:cxn>
                <a:cxn ang="0">
                  <a:pos x="1076" y="298"/>
                </a:cxn>
                <a:cxn ang="0">
                  <a:pos x="1076" y="712"/>
                </a:cxn>
                <a:cxn ang="0">
                  <a:pos x="903" y="712"/>
                </a:cxn>
                <a:cxn ang="0">
                  <a:pos x="903" y="318"/>
                </a:cxn>
                <a:cxn ang="0">
                  <a:pos x="774" y="157"/>
                </a:cxn>
                <a:cxn ang="0">
                  <a:pos x="625" y="336"/>
                </a:cxn>
                <a:cxn ang="0">
                  <a:pos x="625" y="712"/>
                </a:cxn>
                <a:cxn ang="0">
                  <a:pos x="452" y="712"/>
                </a:cxn>
                <a:cxn ang="0">
                  <a:pos x="452" y="298"/>
                </a:cxn>
                <a:cxn ang="0">
                  <a:pos x="333" y="157"/>
                </a:cxn>
                <a:cxn ang="0">
                  <a:pos x="174" y="333"/>
                </a:cxn>
                <a:cxn ang="0">
                  <a:pos x="174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1076" h="712">
                  <a:moveTo>
                    <a:pt x="0" y="18"/>
                  </a:moveTo>
                  <a:cubicBezTo>
                    <a:pt x="165" y="18"/>
                    <a:pt x="165" y="18"/>
                    <a:pt x="165" y="18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99" y="61"/>
                    <a:pt x="265" y="0"/>
                    <a:pt x="381" y="0"/>
                  </a:cubicBezTo>
                  <a:cubicBezTo>
                    <a:pt x="488" y="0"/>
                    <a:pt x="561" y="42"/>
                    <a:pt x="598" y="129"/>
                  </a:cubicBezTo>
                  <a:cubicBezTo>
                    <a:pt x="648" y="41"/>
                    <a:pt x="722" y="0"/>
                    <a:pt x="826" y="0"/>
                  </a:cubicBezTo>
                  <a:cubicBezTo>
                    <a:pt x="1011" y="0"/>
                    <a:pt x="1076" y="132"/>
                    <a:pt x="1076" y="298"/>
                  </a:cubicBezTo>
                  <a:cubicBezTo>
                    <a:pt x="1076" y="712"/>
                    <a:pt x="1076" y="712"/>
                    <a:pt x="1076" y="712"/>
                  </a:cubicBezTo>
                  <a:cubicBezTo>
                    <a:pt x="903" y="712"/>
                    <a:pt x="903" y="712"/>
                    <a:pt x="903" y="712"/>
                  </a:cubicBezTo>
                  <a:cubicBezTo>
                    <a:pt x="903" y="318"/>
                    <a:pt x="903" y="318"/>
                    <a:pt x="903" y="318"/>
                  </a:cubicBezTo>
                  <a:cubicBezTo>
                    <a:pt x="903" y="232"/>
                    <a:pt x="877" y="157"/>
                    <a:pt x="774" y="157"/>
                  </a:cubicBezTo>
                  <a:cubicBezTo>
                    <a:pt x="666" y="157"/>
                    <a:pt x="625" y="246"/>
                    <a:pt x="625" y="336"/>
                  </a:cubicBezTo>
                  <a:cubicBezTo>
                    <a:pt x="625" y="712"/>
                    <a:pt x="625" y="712"/>
                    <a:pt x="625" y="712"/>
                  </a:cubicBezTo>
                  <a:cubicBezTo>
                    <a:pt x="452" y="712"/>
                    <a:pt x="452" y="712"/>
                    <a:pt x="452" y="712"/>
                  </a:cubicBezTo>
                  <a:cubicBezTo>
                    <a:pt x="452" y="298"/>
                    <a:pt x="452" y="298"/>
                    <a:pt x="452" y="298"/>
                  </a:cubicBezTo>
                  <a:cubicBezTo>
                    <a:pt x="452" y="213"/>
                    <a:pt x="417" y="157"/>
                    <a:pt x="333" y="157"/>
                  </a:cubicBezTo>
                  <a:cubicBezTo>
                    <a:pt x="219" y="157"/>
                    <a:pt x="174" y="240"/>
                    <a:pt x="174" y="333"/>
                  </a:cubicBezTo>
                  <a:cubicBezTo>
                    <a:pt x="174" y="712"/>
                    <a:pt x="174" y="712"/>
                    <a:pt x="174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0" name="Freeform 14"/>
            <p:cNvSpPr>
              <a:spLocks noSelect="1"/>
            </p:cNvSpPr>
            <p:nvPr/>
          </p:nvSpPr>
          <p:spPr bwMode="auto">
            <a:xfrm>
              <a:off x="650" y="115"/>
              <a:ext cx="135" cy="152"/>
            </a:xfrm>
            <a:custGeom>
              <a:avLst/>
              <a:gdLst/>
              <a:ahLst/>
              <a:cxnLst>
                <a:cxn ang="0">
                  <a:pos x="964" y="975"/>
                </a:cxn>
                <a:cxn ang="0">
                  <a:pos x="541" y="1076"/>
                </a:cxn>
                <a:cxn ang="0">
                  <a:pos x="0" y="543"/>
                </a:cxn>
                <a:cxn ang="0">
                  <a:pos x="541" y="0"/>
                </a:cxn>
                <a:cxn ang="0">
                  <a:pos x="944" y="129"/>
                </a:cxn>
                <a:cxn ang="0">
                  <a:pos x="810" y="265"/>
                </a:cxn>
                <a:cxn ang="0">
                  <a:pos x="542" y="165"/>
                </a:cxn>
                <a:cxn ang="0">
                  <a:pos x="191" y="531"/>
                </a:cxn>
                <a:cxn ang="0">
                  <a:pos x="542" y="911"/>
                </a:cxn>
                <a:cxn ang="0">
                  <a:pos x="782" y="858"/>
                </a:cxn>
                <a:cxn ang="0">
                  <a:pos x="782" y="616"/>
                </a:cxn>
                <a:cxn ang="0">
                  <a:pos x="573" y="616"/>
                </a:cxn>
                <a:cxn ang="0">
                  <a:pos x="573" y="452"/>
                </a:cxn>
                <a:cxn ang="0">
                  <a:pos x="964" y="452"/>
                </a:cxn>
                <a:cxn ang="0">
                  <a:pos x="964" y="975"/>
                </a:cxn>
              </a:cxnLst>
              <a:rect l="0" t="0" r="r" b="b"/>
              <a:pathLst>
                <a:path w="964" h="1076">
                  <a:moveTo>
                    <a:pt x="964" y="975"/>
                  </a:moveTo>
                  <a:cubicBezTo>
                    <a:pt x="840" y="1042"/>
                    <a:pt x="698" y="1076"/>
                    <a:pt x="541" y="1076"/>
                  </a:cubicBezTo>
                  <a:cubicBezTo>
                    <a:pt x="225" y="1076"/>
                    <a:pt x="0" y="862"/>
                    <a:pt x="0" y="543"/>
                  </a:cubicBezTo>
                  <a:cubicBezTo>
                    <a:pt x="0" y="214"/>
                    <a:pt x="225" y="0"/>
                    <a:pt x="541" y="0"/>
                  </a:cubicBezTo>
                  <a:cubicBezTo>
                    <a:pt x="697" y="0"/>
                    <a:pt x="837" y="34"/>
                    <a:pt x="944" y="129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745" y="201"/>
                    <a:pt x="645" y="165"/>
                    <a:pt x="542" y="165"/>
                  </a:cubicBezTo>
                  <a:cubicBezTo>
                    <a:pt x="331" y="165"/>
                    <a:pt x="191" y="327"/>
                    <a:pt x="191" y="531"/>
                  </a:cubicBezTo>
                  <a:cubicBezTo>
                    <a:pt x="191" y="749"/>
                    <a:pt x="331" y="911"/>
                    <a:pt x="542" y="911"/>
                  </a:cubicBezTo>
                  <a:cubicBezTo>
                    <a:pt x="635" y="911"/>
                    <a:pt x="719" y="894"/>
                    <a:pt x="782" y="858"/>
                  </a:cubicBezTo>
                  <a:cubicBezTo>
                    <a:pt x="782" y="616"/>
                    <a:pt x="782" y="616"/>
                    <a:pt x="782" y="616"/>
                  </a:cubicBezTo>
                  <a:cubicBezTo>
                    <a:pt x="573" y="616"/>
                    <a:pt x="573" y="616"/>
                    <a:pt x="573" y="616"/>
                  </a:cubicBezTo>
                  <a:cubicBezTo>
                    <a:pt x="573" y="452"/>
                    <a:pt x="573" y="452"/>
                    <a:pt x="573" y="452"/>
                  </a:cubicBezTo>
                  <a:cubicBezTo>
                    <a:pt x="964" y="452"/>
                    <a:pt x="964" y="452"/>
                    <a:pt x="964" y="452"/>
                  </a:cubicBezTo>
                  <a:lnTo>
                    <a:pt x="964" y="975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1" name="Freeform 15"/>
            <p:cNvSpPr>
              <a:spLocks noSelect="1" noEditPoints="1"/>
            </p:cNvSpPr>
            <p:nvPr/>
          </p:nvSpPr>
          <p:spPr bwMode="auto">
            <a:xfrm>
              <a:off x="972" y="119"/>
              <a:ext cx="130" cy="144"/>
            </a:xfrm>
            <a:custGeom>
              <a:avLst/>
              <a:gdLst/>
              <a:ahLst/>
              <a:cxnLst>
                <a:cxn ang="0">
                  <a:pos x="318" y="859"/>
                </a:cxn>
                <a:cxn ang="0">
                  <a:pos x="733" y="512"/>
                </a:cxn>
                <a:cxn ang="0">
                  <a:pos x="348" y="165"/>
                </a:cxn>
                <a:cxn ang="0">
                  <a:pos x="182" y="165"/>
                </a:cxn>
                <a:cxn ang="0">
                  <a:pos x="182" y="859"/>
                </a:cxn>
                <a:cxn ang="0">
                  <a:pos x="318" y="859"/>
                </a:cxn>
                <a:cxn ang="0">
                  <a:pos x="0" y="0"/>
                </a:cxn>
                <a:cxn ang="0">
                  <a:pos x="403" y="0"/>
                </a:cxn>
                <a:cxn ang="0">
                  <a:pos x="924" y="512"/>
                </a:cxn>
                <a:cxn ang="0">
                  <a:pos x="381" y="1024"/>
                </a:cxn>
                <a:cxn ang="0">
                  <a:pos x="0" y="1024"/>
                </a:cxn>
                <a:cxn ang="0">
                  <a:pos x="0" y="0"/>
                </a:cxn>
              </a:cxnLst>
              <a:rect l="0" t="0" r="r" b="b"/>
              <a:pathLst>
                <a:path w="924" h="1024">
                  <a:moveTo>
                    <a:pt x="318" y="859"/>
                  </a:moveTo>
                  <a:cubicBezTo>
                    <a:pt x="546" y="859"/>
                    <a:pt x="733" y="761"/>
                    <a:pt x="733" y="512"/>
                  </a:cubicBezTo>
                  <a:cubicBezTo>
                    <a:pt x="733" y="264"/>
                    <a:pt x="571" y="165"/>
                    <a:pt x="348" y="165"/>
                  </a:cubicBezTo>
                  <a:cubicBezTo>
                    <a:pt x="182" y="165"/>
                    <a:pt x="182" y="165"/>
                    <a:pt x="182" y="165"/>
                  </a:cubicBezTo>
                  <a:cubicBezTo>
                    <a:pt x="182" y="859"/>
                    <a:pt x="182" y="859"/>
                    <a:pt x="182" y="859"/>
                  </a:cubicBezTo>
                  <a:lnTo>
                    <a:pt x="318" y="859"/>
                  </a:lnTo>
                  <a:close/>
                  <a:moveTo>
                    <a:pt x="0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672" y="0"/>
                    <a:pt x="924" y="165"/>
                    <a:pt x="924" y="512"/>
                  </a:cubicBezTo>
                  <a:cubicBezTo>
                    <a:pt x="924" y="862"/>
                    <a:pt x="627" y="1024"/>
                    <a:pt x="381" y="1024"/>
                  </a:cubicBezTo>
                  <a:cubicBezTo>
                    <a:pt x="0" y="1024"/>
                    <a:pt x="0" y="1024"/>
                    <a:pt x="0" y="10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22" name="Freeform 16"/>
            <p:cNvSpPr>
              <a:spLocks noSelect="1"/>
            </p:cNvSpPr>
            <p:nvPr/>
          </p:nvSpPr>
          <p:spPr bwMode="auto">
            <a:xfrm>
              <a:off x="808" y="115"/>
              <a:ext cx="136" cy="152"/>
            </a:xfrm>
            <a:custGeom>
              <a:avLst/>
              <a:gdLst/>
              <a:ahLst/>
              <a:cxnLst>
                <a:cxn ang="0">
                  <a:pos x="965" y="975"/>
                </a:cxn>
                <a:cxn ang="0">
                  <a:pos x="541" y="1076"/>
                </a:cxn>
                <a:cxn ang="0">
                  <a:pos x="0" y="543"/>
                </a:cxn>
                <a:cxn ang="0">
                  <a:pos x="541" y="0"/>
                </a:cxn>
                <a:cxn ang="0">
                  <a:pos x="944" y="129"/>
                </a:cxn>
                <a:cxn ang="0">
                  <a:pos x="810" y="265"/>
                </a:cxn>
                <a:cxn ang="0">
                  <a:pos x="542" y="165"/>
                </a:cxn>
                <a:cxn ang="0">
                  <a:pos x="191" y="531"/>
                </a:cxn>
                <a:cxn ang="0">
                  <a:pos x="542" y="911"/>
                </a:cxn>
                <a:cxn ang="0">
                  <a:pos x="782" y="858"/>
                </a:cxn>
                <a:cxn ang="0">
                  <a:pos x="782" y="616"/>
                </a:cxn>
                <a:cxn ang="0">
                  <a:pos x="573" y="616"/>
                </a:cxn>
                <a:cxn ang="0">
                  <a:pos x="573" y="452"/>
                </a:cxn>
                <a:cxn ang="0">
                  <a:pos x="965" y="452"/>
                </a:cxn>
                <a:cxn ang="0">
                  <a:pos x="965" y="975"/>
                </a:cxn>
              </a:cxnLst>
              <a:rect l="0" t="0" r="r" b="b"/>
              <a:pathLst>
                <a:path w="965" h="1076">
                  <a:moveTo>
                    <a:pt x="965" y="975"/>
                  </a:moveTo>
                  <a:cubicBezTo>
                    <a:pt x="840" y="1042"/>
                    <a:pt x="699" y="1076"/>
                    <a:pt x="541" y="1076"/>
                  </a:cubicBezTo>
                  <a:cubicBezTo>
                    <a:pt x="226" y="1076"/>
                    <a:pt x="0" y="862"/>
                    <a:pt x="0" y="543"/>
                  </a:cubicBezTo>
                  <a:cubicBezTo>
                    <a:pt x="0" y="214"/>
                    <a:pt x="226" y="0"/>
                    <a:pt x="541" y="0"/>
                  </a:cubicBezTo>
                  <a:cubicBezTo>
                    <a:pt x="697" y="0"/>
                    <a:pt x="837" y="34"/>
                    <a:pt x="944" y="129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745" y="201"/>
                    <a:pt x="645" y="165"/>
                    <a:pt x="542" y="165"/>
                  </a:cubicBezTo>
                  <a:cubicBezTo>
                    <a:pt x="331" y="165"/>
                    <a:pt x="191" y="327"/>
                    <a:pt x="191" y="531"/>
                  </a:cubicBezTo>
                  <a:cubicBezTo>
                    <a:pt x="191" y="749"/>
                    <a:pt x="331" y="911"/>
                    <a:pt x="542" y="911"/>
                  </a:cubicBezTo>
                  <a:cubicBezTo>
                    <a:pt x="635" y="911"/>
                    <a:pt x="719" y="894"/>
                    <a:pt x="782" y="858"/>
                  </a:cubicBezTo>
                  <a:cubicBezTo>
                    <a:pt x="782" y="616"/>
                    <a:pt x="782" y="616"/>
                    <a:pt x="782" y="616"/>
                  </a:cubicBezTo>
                  <a:cubicBezTo>
                    <a:pt x="573" y="616"/>
                    <a:pt x="573" y="616"/>
                    <a:pt x="573" y="616"/>
                  </a:cubicBezTo>
                  <a:cubicBezTo>
                    <a:pt x="573" y="452"/>
                    <a:pt x="573" y="452"/>
                    <a:pt x="573" y="452"/>
                  </a:cubicBezTo>
                  <a:cubicBezTo>
                    <a:pt x="965" y="452"/>
                    <a:pt x="965" y="452"/>
                    <a:pt x="965" y="452"/>
                  </a:cubicBezTo>
                  <a:lnTo>
                    <a:pt x="965" y="975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1045" y="1758949"/>
            <a:ext cx="7344000" cy="1039967"/>
          </a:xfrm>
        </p:spPr>
        <p:txBody>
          <a:bodyPr/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nl-NL" noProof="1" smtClean="0"/>
              <a:t>Klik om de stijl te bewerken</a:t>
            </a:r>
            <a:endParaRPr lang="nl-NL" noProof="1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1045" y="2752261"/>
            <a:ext cx="7344000" cy="1752600"/>
          </a:xfrm>
        </p:spPr>
        <p:txBody>
          <a:bodyPr/>
          <a:lstStyle>
            <a:lvl1pPr marL="0" indent="0" algn="l"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 smtClean="0"/>
              <a:t>Klik om het opmaakprofiel van de modelondertitel te bewerken</a:t>
            </a:r>
            <a:endParaRPr lang="nl-NL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(klein) links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37934" y="2053441"/>
            <a:ext cx="4428000" cy="4608000"/>
          </a:xfrm>
        </p:spPr>
        <p:txBody>
          <a:bodyPr/>
          <a:lstStyle/>
          <a:p>
            <a:pPr lvl="0"/>
            <a:r>
              <a:rPr lang="nl-NL" noProof="1" smtClean="0"/>
              <a:t>Klik om de modelstijlen te bewerken</a:t>
            </a:r>
          </a:p>
          <a:p>
            <a:pPr lvl="1"/>
            <a:r>
              <a:rPr lang="nl-NL" noProof="1" smtClean="0"/>
              <a:t>Tweede niveau</a:t>
            </a:r>
          </a:p>
          <a:p>
            <a:pPr lvl="2"/>
            <a:r>
              <a:rPr lang="nl-NL" noProof="1" smtClean="0"/>
              <a:t>Derde niveau</a:t>
            </a:r>
          </a:p>
          <a:p>
            <a:pPr lvl="3"/>
            <a:r>
              <a:rPr lang="nl-NL" noProof="1" smtClean="0"/>
              <a:t>Vierde niveau</a:t>
            </a:r>
          </a:p>
          <a:p>
            <a:pPr lvl="4"/>
            <a:r>
              <a:rPr lang="nl-NL" noProof="1" smtClean="0"/>
              <a:t>Vijfde niveau</a:t>
            </a:r>
            <a:endParaRPr lang="nl-NL" noProof="1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820800" y="2124000"/>
            <a:ext cx="3268800" cy="4248000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(breed) links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89901" y="2053441"/>
            <a:ext cx="2052000" cy="4176000"/>
          </a:xfrm>
        </p:spPr>
        <p:txBody>
          <a:bodyPr/>
          <a:lstStyle/>
          <a:p>
            <a:pPr lvl="0"/>
            <a:r>
              <a:rPr lang="nl-NL" noProof="1" smtClean="0"/>
              <a:t>Klik om de modelstijlen te bewerken</a:t>
            </a:r>
          </a:p>
          <a:p>
            <a:pPr lvl="1"/>
            <a:r>
              <a:rPr lang="nl-NL" noProof="1" smtClean="0"/>
              <a:t>Tweede niveau</a:t>
            </a:r>
          </a:p>
          <a:p>
            <a:pPr lvl="2"/>
            <a:r>
              <a:rPr lang="nl-NL" noProof="1" smtClean="0"/>
              <a:t>Derde niveau</a:t>
            </a:r>
          </a:p>
          <a:p>
            <a:pPr lvl="3"/>
            <a:r>
              <a:rPr lang="nl-NL" noProof="1" smtClean="0"/>
              <a:t>Vierde niveau</a:t>
            </a:r>
          </a:p>
          <a:p>
            <a:pPr lvl="4"/>
            <a:r>
              <a:rPr lang="nl-NL" noProof="1" smtClean="0"/>
              <a:t>Vijfde niveau</a:t>
            </a:r>
            <a:endParaRPr lang="nl-NL" noProof="1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766800" y="2124000"/>
            <a:ext cx="5720400" cy="3812400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(hoog) links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40767" y="2053441"/>
            <a:ext cx="2753742" cy="4608000"/>
          </a:xfrm>
        </p:spPr>
        <p:txBody>
          <a:bodyPr/>
          <a:lstStyle/>
          <a:p>
            <a:pPr lvl="0"/>
            <a:r>
              <a:rPr lang="nl-NL" noProof="1" smtClean="0"/>
              <a:t>Klik om de modelstijlen te bewerken</a:t>
            </a:r>
          </a:p>
          <a:p>
            <a:pPr lvl="1"/>
            <a:r>
              <a:rPr lang="nl-NL" noProof="1" smtClean="0"/>
              <a:t>Tweede niveau</a:t>
            </a:r>
          </a:p>
          <a:p>
            <a:pPr lvl="2"/>
            <a:r>
              <a:rPr lang="nl-NL" noProof="1" smtClean="0"/>
              <a:t>Derde niveau</a:t>
            </a:r>
          </a:p>
          <a:p>
            <a:pPr lvl="3"/>
            <a:r>
              <a:rPr lang="nl-NL" noProof="1" smtClean="0"/>
              <a:t>Vierde niveau</a:t>
            </a:r>
          </a:p>
          <a:p>
            <a:pPr lvl="4"/>
            <a:r>
              <a:rPr lang="nl-NL" noProof="1" smtClean="0"/>
              <a:t>Vijfde niveau</a:t>
            </a:r>
            <a:endParaRPr lang="nl-NL" noProof="1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792000" y="0"/>
            <a:ext cx="4950000" cy="6858000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4705971" y="3366000"/>
            <a:ext cx="3672000" cy="2786400"/>
          </a:xfrm>
        </p:spPr>
        <p:txBody>
          <a:bodyPr/>
          <a:lstStyle/>
          <a:p>
            <a:pPr lvl="0"/>
            <a:r>
              <a:rPr lang="nl-NL" noProof="1" smtClean="0"/>
              <a:t>Klik om de modelstijlen te bewerken</a:t>
            </a:r>
          </a:p>
          <a:p>
            <a:pPr lvl="1"/>
            <a:r>
              <a:rPr lang="nl-NL" noProof="1" smtClean="0"/>
              <a:t>Tweede niveau</a:t>
            </a:r>
          </a:p>
          <a:p>
            <a:pPr lvl="2"/>
            <a:r>
              <a:rPr lang="nl-NL" noProof="1" smtClean="0"/>
              <a:t>Derde niveau</a:t>
            </a:r>
          </a:p>
          <a:p>
            <a:pPr lvl="3"/>
            <a:r>
              <a:rPr lang="nl-NL" noProof="1" smtClean="0"/>
              <a:t>Vierde niveau</a:t>
            </a:r>
          </a:p>
          <a:p>
            <a:pPr lvl="4"/>
            <a:r>
              <a:rPr lang="nl-NL" noProof="1" smtClean="0"/>
              <a:t>Vijfde niveau</a:t>
            </a:r>
            <a:endParaRPr lang="nl-NL" noProof="1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4"/>
          </p:nvPr>
        </p:nvSpPr>
        <p:spPr>
          <a:xfrm>
            <a:off x="781971" y="3366000"/>
            <a:ext cx="3672000" cy="2786400"/>
          </a:xfrm>
        </p:spPr>
        <p:txBody>
          <a:bodyPr/>
          <a:lstStyle/>
          <a:p>
            <a:pPr lvl="0"/>
            <a:r>
              <a:rPr lang="nl-NL" noProof="1" smtClean="0"/>
              <a:t>Klik om de modelstijlen te bewerken</a:t>
            </a:r>
          </a:p>
          <a:p>
            <a:pPr lvl="1"/>
            <a:r>
              <a:rPr lang="nl-NL" noProof="1" smtClean="0"/>
              <a:t>Tweede niveau</a:t>
            </a:r>
          </a:p>
          <a:p>
            <a:pPr lvl="2"/>
            <a:r>
              <a:rPr lang="nl-NL" noProof="1" smtClean="0"/>
              <a:t>Derde niveau</a:t>
            </a:r>
          </a:p>
          <a:p>
            <a:pPr lvl="3"/>
            <a:r>
              <a:rPr lang="nl-NL" noProof="1" smtClean="0"/>
              <a:t>Vierde niveau</a:t>
            </a:r>
          </a:p>
          <a:p>
            <a:pPr lvl="4"/>
            <a:r>
              <a:rPr lang="nl-NL" noProof="1" smtClean="0"/>
              <a:t>Vijfde niveau</a:t>
            </a:r>
            <a:endParaRPr lang="nl-NL" noProof="1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81971" y="1998333"/>
            <a:ext cx="75960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31"/>
          <p:cNvSpPr>
            <a:spLocks noSelect="1"/>
          </p:cNvSpPr>
          <p:nvPr userDrawn="1"/>
        </p:nvSpPr>
        <p:spPr>
          <a:xfrm>
            <a:off x="-1731963" y="98425"/>
            <a:ext cx="1609725" cy="4321175"/>
          </a:xfrm>
          <a:prstGeom prst="roundRect">
            <a:avLst>
              <a:gd name="adj" fmla="val 97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dirty="0">
                <a:solidFill>
                  <a:schemeClr val="tx1"/>
                </a:solidFill>
              </a:rPr>
              <a:t>Deze dia-indeling is zo gemaakt dat zelf een afbeelding kan worden geplaatst.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9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dirty="0">
                <a:solidFill>
                  <a:schemeClr val="tx1"/>
                </a:solidFill>
              </a:rPr>
              <a:t>Klik met de rechtermuisknop in de achtergrond en kies Achtergrond opmaken.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dirty="0">
                <a:solidFill>
                  <a:schemeClr val="tx1"/>
                </a:solidFill>
              </a:rPr>
              <a:t>Klik op Opvulling met figuur of </a:t>
            </a:r>
            <a:r>
              <a:rPr lang="nl-NL" sz="900" dirty="0" err="1">
                <a:solidFill>
                  <a:schemeClr val="tx1"/>
                </a:solidFill>
              </a:rPr>
              <a:t>bitmappatroon</a:t>
            </a:r>
            <a:r>
              <a:rPr lang="nl-NL" sz="900" dirty="0">
                <a:solidFill>
                  <a:schemeClr val="tx1"/>
                </a:solidFill>
              </a:rPr>
              <a:t> en dan op Bestand.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dirty="0">
                <a:solidFill>
                  <a:schemeClr val="tx1"/>
                </a:solidFill>
              </a:rPr>
              <a:t>Kies de afbeelding en klik op Invoegen, daarna op Sluiten.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9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dirty="0">
                <a:solidFill>
                  <a:schemeClr val="tx1"/>
                </a:solidFill>
              </a:rPr>
              <a:t>Klik niet op overal toepassen, omdat dan de achtergrond van alle dia’s wordt aangepast.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dirty="0">
                <a:solidFill>
                  <a:schemeClr val="tx1"/>
                </a:solidFill>
              </a:rPr>
              <a:t>Met </a:t>
            </a:r>
            <a:r>
              <a:rPr lang="nl-NL" sz="900" dirty="0" err="1">
                <a:solidFill>
                  <a:schemeClr val="tx1"/>
                </a:solidFill>
              </a:rPr>
              <a:t>Ctrl</a:t>
            </a:r>
            <a:r>
              <a:rPr lang="nl-NL" sz="900" dirty="0">
                <a:solidFill>
                  <a:schemeClr val="tx1"/>
                </a:solidFill>
              </a:rPr>
              <a:t>+Z kan dit hersteld worden.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9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dirty="0">
                <a:solidFill>
                  <a:schemeClr val="tx1"/>
                </a:solidFill>
              </a:rPr>
              <a:t>Voor het mooiste resultaat is de verhouding 1024 x 768 pixels.  Dit zorgt ervoor dat de foto in de achtergrond scherp wordt, en niet vervormt.</a:t>
            </a:r>
          </a:p>
        </p:txBody>
      </p:sp>
      <p:grpSp>
        <p:nvGrpSpPr>
          <p:cNvPr id="3" name="Groep 35"/>
          <p:cNvGrpSpPr>
            <a:grpSpLocks/>
          </p:cNvGrpSpPr>
          <p:nvPr userDrawn="1"/>
        </p:nvGrpSpPr>
        <p:grpSpPr bwMode="auto">
          <a:xfrm>
            <a:off x="0" y="0"/>
            <a:ext cx="701675" cy="6858000"/>
            <a:chOff x="0" y="0"/>
            <a:chExt cx="701484" cy="6858000"/>
          </a:xfrm>
        </p:grpSpPr>
        <p:sp>
          <p:nvSpPr>
            <p:cNvPr id="4" name="Rechthoek 29"/>
            <p:cNvSpPr>
              <a:spLocks noSelect="1"/>
            </p:cNvSpPr>
            <p:nvPr userDrawn="1"/>
          </p:nvSpPr>
          <p:spPr>
            <a:xfrm>
              <a:off x="0" y="0"/>
              <a:ext cx="70148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grpSp>
          <p:nvGrpSpPr>
            <p:cNvPr id="5" name="Groep 30"/>
            <p:cNvGrpSpPr/>
            <p:nvPr userDrawn="1"/>
          </p:nvGrpSpPr>
          <p:grpSpPr>
            <a:xfrm>
              <a:off x="182563" y="163513"/>
              <a:ext cx="425450" cy="1447800"/>
              <a:chOff x="182563" y="163513"/>
              <a:chExt cx="425450" cy="1447800"/>
            </a:xfrm>
            <a:solidFill>
              <a:srgbClr val="FF0000"/>
            </a:solidFill>
          </p:grpSpPr>
          <p:sp>
            <p:nvSpPr>
              <p:cNvPr id="6" name="Freeform 7"/>
              <p:cNvSpPr>
                <a:spLocks noSelect="1"/>
              </p:cNvSpPr>
              <p:nvPr/>
            </p:nvSpPr>
            <p:spPr bwMode="auto">
              <a:xfrm>
                <a:off x="182563" y="1185863"/>
                <a:ext cx="425450" cy="425450"/>
              </a:xfrm>
              <a:custGeom>
                <a:avLst/>
                <a:gdLst/>
                <a:ahLst/>
                <a:cxnLst>
                  <a:cxn ang="0">
                    <a:pos x="0" y="214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0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4"/>
                  </a:cxn>
                  <a:cxn ang="0">
                    <a:pos x="214" y="268"/>
                  </a:cxn>
                  <a:cxn ang="0">
                    <a:pos x="134" y="187"/>
                  </a:cxn>
                  <a:cxn ang="0">
                    <a:pos x="54" y="268"/>
                  </a:cxn>
                  <a:cxn ang="0">
                    <a:pos x="0" y="214"/>
                  </a:cxn>
                </a:cxnLst>
                <a:rect l="0" t="0" r="r" b="b"/>
                <a:pathLst>
                  <a:path w="268" h="268">
                    <a:moveTo>
                      <a:pt x="0" y="214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0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4"/>
                    </a:lnTo>
                    <a:lnTo>
                      <a:pt x="214" y="268"/>
                    </a:lnTo>
                    <a:lnTo>
                      <a:pt x="134" y="187"/>
                    </a:lnTo>
                    <a:lnTo>
                      <a:pt x="54" y="268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>
                  <a:latin typeface="+mn-lt"/>
                  <a:cs typeface="+mn-cs"/>
                </a:endParaRPr>
              </a:p>
            </p:txBody>
          </p:sp>
          <p:sp>
            <p:nvSpPr>
              <p:cNvPr id="7" name="Freeform 8"/>
              <p:cNvSpPr>
                <a:spLocks noSelect="1"/>
              </p:cNvSpPr>
              <p:nvPr/>
            </p:nvSpPr>
            <p:spPr bwMode="auto">
              <a:xfrm>
                <a:off x="182563" y="163513"/>
                <a:ext cx="425450" cy="425450"/>
              </a:xfrm>
              <a:custGeom>
                <a:avLst/>
                <a:gdLst/>
                <a:ahLst/>
                <a:cxnLst>
                  <a:cxn ang="0">
                    <a:pos x="0" y="215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1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5"/>
                  </a:cxn>
                  <a:cxn ang="0">
                    <a:pos x="214" y="268"/>
                  </a:cxn>
                  <a:cxn ang="0">
                    <a:pos x="134" y="188"/>
                  </a:cxn>
                  <a:cxn ang="0">
                    <a:pos x="54" y="268"/>
                  </a:cxn>
                  <a:cxn ang="0">
                    <a:pos x="0" y="215"/>
                  </a:cxn>
                </a:cxnLst>
                <a:rect l="0" t="0" r="r" b="b"/>
                <a:pathLst>
                  <a:path w="268" h="268">
                    <a:moveTo>
                      <a:pt x="0" y="215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1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5"/>
                    </a:lnTo>
                    <a:lnTo>
                      <a:pt x="214" y="268"/>
                    </a:lnTo>
                    <a:lnTo>
                      <a:pt x="134" y="188"/>
                    </a:lnTo>
                    <a:lnTo>
                      <a:pt x="54" y="268"/>
                    </a:lnTo>
                    <a:lnTo>
                      <a:pt x="0" y="2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>
                  <a:latin typeface="+mn-lt"/>
                  <a:cs typeface="+mn-cs"/>
                </a:endParaRPr>
              </a:p>
            </p:txBody>
          </p:sp>
          <p:sp>
            <p:nvSpPr>
              <p:cNvPr id="8" name="Freeform 9"/>
              <p:cNvSpPr>
                <a:spLocks noSelect="1"/>
              </p:cNvSpPr>
              <p:nvPr/>
            </p:nvSpPr>
            <p:spPr bwMode="auto">
              <a:xfrm>
                <a:off x="182563" y="674688"/>
                <a:ext cx="425450" cy="425450"/>
              </a:xfrm>
              <a:custGeom>
                <a:avLst/>
                <a:gdLst/>
                <a:ahLst/>
                <a:cxnLst>
                  <a:cxn ang="0">
                    <a:pos x="0" y="215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1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5"/>
                  </a:cxn>
                  <a:cxn ang="0">
                    <a:pos x="214" y="268"/>
                  </a:cxn>
                  <a:cxn ang="0">
                    <a:pos x="134" y="188"/>
                  </a:cxn>
                  <a:cxn ang="0">
                    <a:pos x="54" y="268"/>
                  </a:cxn>
                  <a:cxn ang="0">
                    <a:pos x="0" y="215"/>
                  </a:cxn>
                </a:cxnLst>
                <a:rect l="0" t="0" r="r" b="b"/>
                <a:pathLst>
                  <a:path w="268" h="268">
                    <a:moveTo>
                      <a:pt x="0" y="215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1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5"/>
                    </a:lnTo>
                    <a:lnTo>
                      <a:pt x="214" y="268"/>
                    </a:lnTo>
                    <a:lnTo>
                      <a:pt x="134" y="188"/>
                    </a:lnTo>
                    <a:lnTo>
                      <a:pt x="54" y="268"/>
                    </a:lnTo>
                    <a:lnTo>
                      <a:pt x="0" y="2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/>
          <p:cNvGrpSpPr/>
          <p:nvPr/>
        </p:nvGrpSpPr>
        <p:grpSpPr>
          <a:xfrm>
            <a:off x="182563" y="163513"/>
            <a:ext cx="425450" cy="1447800"/>
            <a:chOff x="182563" y="163513"/>
            <a:chExt cx="425450" cy="1447800"/>
          </a:xfrm>
          <a:solidFill>
            <a:srgbClr val="FF0000"/>
          </a:solidFill>
        </p:grpSpPr>
        <p:sp>
          <p:nvSpPr>
            <p:cNvPr id="13" name="Freeform 7"/>
            <p:cNvSpPr>
              <a:spLocks noSelect="1"/>
            </p:cNvSpPr>
            <p:nvPr/>
          </p:nvSpPr>
          <p:spPr bwMode="auto">
            <a:xfrm>
              <a:off x="182563" y="1185863"/>
              <a:ext cx="425450" cy="425450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0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4"/>
                </a:cxn>
                <a:cxn ang="0">
                  <a:pos x="214" y="268"/>
                </a:cxn>
                <a:cxn ang="0">
                  <a:pos x="134" y="187"/>
                </a:cxn>
                <a:cxn ang="0">
                  <a:pos x="54" y="268"/>
                </a:cxn>
                <a:cxn ang="0">
                  <a:pos x="0" y="214"/>
                </a:cxn>
              </a:cxnLst>
              <a:rect l="0" t="0" r="r" b="b"/>
              <a:pathLst>
                <a:path w="268" h="268">
                  <a:moveTo>
                    <a:pt x="0" y="214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0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4"/>
                  </a:lnTo>
                  <a:lnTo>
                    <a:pt x="214" y="268"/>
                  </a:lnTo>
                  <a:lnTo>
                    <a:pt x="134" y="187"/>
                  </a:lnTo>
                  <a:lnTo>
                    <a:pt x="54" y="268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4" name="Freeform 8"/>
            <p:cNvSpPr>
              <a:spLocks noSelect="1"/>
            </p:cNvSpPr>
            <p:nvPr/>
          </p:nvSpPr>
          <p:spPr bwMode="auto">
            <a:xfrm>
              <a:off x="182563" y="163513"/>
              <a:ext cx="425450" cy="425450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  <p:sp>
          <p:nvSpPr>
            <p:cNvPr id="15" name="Freeform 9"/>
            <p:cNvSpPr>
              <a:spLocks noSelect="1"/>
            </p:cNvSpPr>
            <p:nvPr/>
          </p:nvSpPr>
          <p:spPr bwMode="auto">
            <a:xfrm>
              <a:off x="182563" y="674688"/>
              <a:ext cx="425450" cy="425450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cs typeface="+mn-cs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782638" y="1998663"/>
            <a:ext cx="759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1" smtClean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1050" y="3367088"/>
            <a:ext cx="7596188" cy="2787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 smtClean="0"/>
              <a:t>Klik om de modelstijlen te bewerken</a:t>
            </a:r>
          </a:p>
          <a:p>
            <a:pPr lvl="1"/>
            <a:r>
              <a:rPr lang="nl-NL" noProof="1" smtClean="0"/>
              <a:t>Tweede niveau</a:t>
            </a:r>
          </a:p>
          <a:p>
            <a:pPr lvl="2"/>
            <a:r>
              <a:rPr lang="nl-NL" noProof="1" smtClean="0"/>
              <a:t>Derde niveau</a:t>
            </a:r>
          </a:p>
          <a:p>
            <a:pPr lvl="3"/>
            <a:r>
              <a:rPr lang="nl-NL" noProof="1" smtClean="0"/>
              <a:t>Vierde niveau</a:t>
            </a:r>
          </a:p>
          <a:p>
            <a:pPr lvl="4"/>
            <a:r>
              <a:rPr lang="nl-NL" noProof="1" smtClean="0"/>
              <a:t>Vijfde niveau</a:t>
            </a:r>
          </a:p>
          <a:p>
            <a:pPr lvl="5"/>
            <a:r>
              <a:rPr lang="nl-NL" noProof="1" smtClean="0"/>
              <a:t>Zesde niveau</a:t>
            </a:r>
          </a:p>
          <a:p>
            <a:pPr lvl="6"/>
            <a:r>
              <a:rPr lang="nl-NL" noProof="1" smtClean="0"/>
              <a:t>Zevende niveau</a:t>
            </a:r>
          </a:p>
          <a:p>
            <a:pPr lvl="7"/>
            <a:r>
              <a:rPr lang="nl-NL" noProof="1" smtClean="0"/>
              <a:t>Achtste niveau</a:t>
            </a:r>
          </a:p>
          <a:p>
            <a:pPr lvl="8"/>
            <a:r>
              <a:rPr lang="nl-NL" noProof="1" smtClean="0"/>
              <a:t>Negende niveau</a:t>
            </a:r>
            <a:endParaRPr lang="nl-NL" noProof="1"/>
          </a:p>
        </p:txBody>
      </p:sp>
      <p:grpSp>
        <p:nvGrpSpPr>
          <p:cNvPr id="1029" name="Groep 19"/>
          <p:cNvGrpSpPr>
            <a:grpSpLocks/>
          </p:cNvGrpSpPr>
          <p:nvPr/>
        </p:nvGrpSpPr>
        <p:grpSpPr bwMode="auto">
          <a:xfrm>
            <a:off x="9251950" y="-47625"/>
            <a:ext cx="1609725" cy="6948488"/>
            <a:chOff x="9252624" y="-47626"/>
            <a:chExt cx="1609522" cy="6948000"/>
          </a:xfrm>
        </p:grpSpPr>
        <p:sp>
          <p:nvSpPr>
            <p:cNvPr id="16" name="Afgeronde rechthoek 15"/>
            <p:cNvSpPr>
              <a:spLocks noSelect="1"/>
            </p:cNvSpPr>
            <p:nvPr userDrawn="1"/>
          </p:nvSpPr>
          <p:spPr>
            <a:xfrm>
              <a:off x="9252624" y="-47626"/>
              <a:ext cx="1609522" cy="6948000"/>
            </a:xfrm>
            <a:prstGeom prst="roundRect">
              <a:avLst>
                <a:gd name="adj" fmla="val 970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900" dirty="0">
                  <a:solidFill>
                    <a:schemeClr val="tx1"/>
                  </a:solidFill>
                </a:rPr>
                <a:t>Klik op het pijltje naast Nieuwe dia om een nieuwe dia aan te maken. Kies een van de indelingen.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9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900" dirty="0">
                  <a:solidFill>
                    <a:schemeClr val="tx1"/>
                  </a:solidFill>
                </a:rPr>
                <a:t>Klik op Indeling als de dia opnieuw moet worden aangepast aan de huidige indeling, of om een andere indeling toe te passen.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9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900" dirty="0">
                  <a:solidFill>
                    <a:schemeClr val="tx1"/>
                  </a:solidFill>
                </a:rPr>
                <a:t>De tekstvakken van de dia’s hebben allen 9 niveaus.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900" dirty="0">
                  <a:solidFill>
                    <a:schemeClr val="tx1"/>
                  </a:solidFill>
                </a:rPr>
                <a:t>Eerste, tweede en derde niveau hebben een opsomming. Het vierde niveau is </a:t>
              </a:r>
              <a:r>
                <a:rPr lang="nl-NL" sz="900" dirty="0" err="1">
                  <a:solidFill>
                    <a:schemeClr val="tx1"/>
                  </a:solidFill>
                </a:rPr>
                <a:t>bold</a:t>
              </a:r>
              <a:r>
                <a:rPr lang="nl-NL" sz="900" dirty="0">
                  <a:solidFill>
                    <a:schemeClr val="tx1"/>
                  </a:solidFill>
                </a:rPr>
                <a:t> en geschikt voor een kopje.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900" dirty="0">
                  <a:solidFill>
                    <a:schemeClr val="tx1"/>
                  </a:solidFill>
                </a:rPr>
                <a:t>Het vijfde niveau is voor de basistekst. Zowel niveau  vier als vijf lijnen automatisch uit aan de linkerkantlijn.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900" dirty="0">
                  <a:solidFill>
                    <a:schemeClr val="tx1"/>
                  </a:solidFill>
                </a:rPr>
                <a:t>Het zesde, zevende en achtste niveau lijnen uit onder resp. eerste, tweede en derde opsomming.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900" dirty="0">
                  <a:solidFill>
                    <a:schemeClr val="tx1"/>
                  </a:solidFill>
                </a:rPr>
                <a:t>Het negende niveau is een kleiner lettertype dat uitlijnt aan de linkermarge. Deze is geschikt voor bijvoorbeeld een bijschrift.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9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900" b="1" dirty="0">
                  <a:solidFill>
                    <a:schemeClr val="tx1"/>
                  </a:solidFill>
                </a:rPr>
                <a:t>Let op:</a:t>
              </a:r>
              <a:r>
                <a:rPr lang="nl-NL" sz="900" dirty="0">
                  <a:solidFill>
                    <a:schemeClr val="tx1"/>
                  </a:solidFill>
                </a:rPr>
                <a:t>  Let op: wissel van stijl met de knoppen              voor lijstniveau verhogen of verlagen, of in MS Office met verkorte toetscombinatie Alt+Shift+← of Alt+Shift+→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9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9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900" dirty="0">
                  <a:solidFill>
                    <a:schemeClr val="tx1"/>
                  </a:solidFill>
                </a:rPr>
                <a:t>Gebruik dus niet de standaard opsomming- knoppen van MS Office om de stijl te veranderen!</a:t>
              </a:r>
              <a:endParaRPr lang="nl-NL" sz="900" b="1" dirty="0">
                <a:solidFill>
                  <a:schemeClr val="tx1"/>
                </a:solidFill>
              </a:endParaRPr>
            </a:p>
          </p:txBody>
        </p:sp>
        <p:pic>
          <p:nvPicPr>
            <p:cNvPr id="1031" name="Afbeelding 16" descr="knoppen inspringen.png"/>
            <p:cNvPicPr>
              <a:picLocks noChangeAspect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664584" y="5669775"/>
              <a:ext cx="4191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2" name="Groep 18"/>
            <p:cNvGrpSpPr>
              <a:grpSpLocks/>
            </p:cNvGrpSpPr>
            <p:nvPr userDrawn="1"/>
          </p:nvGrpSpPr>
          <p:grpSpPr bwMode="auto">
            <a:xfrm>
              <a:off x="9632100" y="6521279"/>
              <a:ext cx="752580" cy="285790"/>
              <a:chOff x="9670200" y="6559379"/>
              <a:chExt cx="752580" cy="285790"/>
            </a:xfrm>
          </p:grpSpPr>
          <p:pic>
            <p:nvPicPr>
              <p:cNvPr id="1033" name="Afbeelding 17" descr="knoppen ms office niet gebruiken.png"/>
              <p:cNvPicPr>
                <a:picLocks noChangeAspect="1"/>
              </p:cNvPicPr>
              <p:nvPr userDrawn="1"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9670200" y="6559379"/>
                <a:ext cx="752580" cy="285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2" name="Rechte verbindingslijn 21"/>
              <p:cNvCxnSpPr/>
              <p:nvPr userDrawn="1"/>
            </p:nvCxnSpPr>
            <p:spPr>
              <a:xfrm flipH="1">
                <a:off x="9701835" y="6565438"/>
                <a:ext cx="677776" cy="27938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/>
              <p:cNvCxnSpPr/>
              <p:nvPr userDrawn="1"/>
            </p:nvCxnSpPr>
            <p:spPr>
              <a:xfrm flipH="1" flipV="1">
                <a:off x="9701835" y="6565438"/>
                <a:ext cx="677776" cy="27938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31" r:id="rId3"/>
    <p:sldLayoutId id="2147483732" r:id="rId4"/>
    <p:sldLayoutId id="2147483728" r:id="rId5"/>
    <p:sldLayoutId id="2147483727" r:id="rId6"/>
    <p:sldLayoutId id="2147483726" r:id="rId7"/>
    <p:sldLayoutId id="2147483725" r:id="rId8"/>
    <p:sldLayoutId id="2147483733" r:id="rId9"/>
    <p:sldLayoutId id="2147483724" r:id="rId10"/>
    <p:sldLayoutId id="2147483723" r:id="rId11"/>
    <p:sldLayoutId id="2147483734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5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accent1"/>
          </a:solidFill>
          <a:latin typeface="Corbel" pitchFamily="34" charset="0"/>
        </a:defRPr>
      </a:lvl9pPr>
    </p:titleStyle>
    <p:bodyStyle>
      <a:lvl1pPr marL="215900" indent="-215900" algn="l" rtl="0" fontAlgn="base">
        <a:spcBef>
          <a:spcPct val="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15900" algn="l" rtl="0" fontAlgn="base">
        <a:spcBef>
          <a:spcPct val="0"/>
        </a:spcBef>
        <a:spcAft>
          <a:spcPct val="0"/>
        </a:spcAft>
        <a:buFont typeface="Corbe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47700" indent="-215900" algn="l" rtl="0" fontAlgn="base">
        <a:spcBef>
          <a:spcPct val="0"/>
        </a:spcBef>
        <a:spcAft>
          <a:spcPct val="0"/>
        </a:spcAft>
        <a:buSzPct val="100000"/>
        <a:buFont typeface="Corbel" pitchFamily="34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algn="l" rtl="0" fontAlgn="base">
        <a:spcBef>
          <a:spcPct val="0"/>
        </a:spcBef>
        <a:spcAft>
          <a:spcPct val="0"/>
        </a:spcAft>
        <a:buFont typeface="Corbel" pitchFamily="34" charset="0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algn="l" rtl="0" fontAlgn="base">
        <a:spcBef>
          <a:spcPct val="0"/>
        </a:spcBef>
        <a:spcAft>
          <a:spcPct val="0"/>
        </a:spcAft>
        <a:buFont typeface="Corbel" pitchFamily="34" charset="0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0" indent="0" algn="l" defTabSz="914400" rtl="0" eaLnBrk="1" latinLnBrk="0" hangingPunct="1">
        <a:spcBef>
          <a:spcPts val="0"/>
        </a:spcBef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0" algn="l" defTabSz="914400" rtl="0" eaLnBrk="1" latinLnBrk="0" hangingPunct="1">
        <a:spcBef>
          <a:spcPts val="0"/>
        </a:spcBef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0" algn="l" defTabSz="914400" rtl="0" eaLnBrk="1" latinLnBrk="0" hangingPunct="1"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nl/url?sa=i&amp;rct=j&amp;q=&amp;esrc=s&amp;source=images&amp;cd=&amp;cad=rja&amp;uact=8&amp;ved=2ahUKEwiAkqObuo3fAhXIb1AKHQ3GANQQjRx6BAgBEAU&amp;url=http://www.minipret.nl/Snel-Typen-spelletjes.html&amp;psig=AOvVaw0QMRoPfsVPIdX24A6T5Ftw&amp;ust=154426302098895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vimeo.com/video/31380871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vimeo.com/video/31380869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2375" y="4481736"/>
            <a:ext cx="7345362" cy="2376264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7200" dirty="0">
                <a:solidFill>
                  <a:schemeClr val="accent4">
                    <a:lumMod val="50000"/>
                  </a:schemeClr>
                </a:solidFill>
              </a:rPr>
              <a:t>Hoe </a:t>
            </a:r>
            <a:r>
              <a:rPr lang="nl-NL" sz="7200" dirty="0" smtClean="0">
                <a:solidFill>
                  <a:schemeClr val="accent4">
                    <a:lumMod val="50000"/>
                  </a:schemeClr>
                </a:solidFill>
              </a:rPr>
              <a:t>veilig voel jij je op school? </a:t>
            </a:r>
            <a:endParaRPr lang="nl-NL" sz="7200" i="1" spc="3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42988" y="476250"/>
            <a:ext cx="1944687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spc="300" dirty="0">
                <a:latin typeface="Avenir LT 55 Roman" pitchFamily="2" charset="0"/>
                <a:cs typeface="+mn-cs"/>
              </a:rPr>
              <a:t>Amsterdam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36834" y="508000"/>
            <a:ext cx="573151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64826" y="2272982"/>
            <a:ext cx="5731510" cy="231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2060848"/>
            <a:ext cx="6552728" cy="4104456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09848" y="1196752"/>
            <a:ext cx="7594600" cy="648072"/>
          </a:xfrm>
        </p:spPr>
        <p:txBody>
          <a:bodyPr/>
          <a:lstStyle/>
          <a:p>
            <a:r>
              <a:rPr lang="nl-NL" dirty="0" smtClean="0"/>
              <a:t>Nog een keer de spelregels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59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9848" y="1196752"/>
            <a:ext cx="7594600" cy="648072"/>
          </a:xfrm>
        </p:spPr>
        <p:txBody>
          <a:bodyPr/>
          <a:lstStyle/>
          <a:p>
            <a:r>
              <a:rPr lang="nl-NL" dirty="0" smtClean="0"/>
              <a:t>Nu zelf aan de slag! </a:t>
            </a:r>
            <a:endParaRPr lang="nl-NL" dirty="0"/>
          </a:p>
        </p:txBody>
      </p:sp>
      <p:pic>
        <p:nvPicPr>
          <p:cNvPr id="16388" name="Picture 4" descr="Afbeeldingsresultaat voor typ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9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4135" y="1268760"/>
            <a:ext cx="7594600" cy="1872903"/>
          </a:xfrm>
        </p:spPr>
        <p:txBody>
          <a:bodyPr/>
          <a:lstStyle/>
          <a:p>
            <a:r>
              <a:rPr lang="nl-NL" dirty="0" smtClean="0"/>
              <a:t>Spelregels</a:t>
            </a:r>
            <a:br>
              <a:rPr lang="nl-NL" dirty="0" smtClean="0"/>
            </a:br>
            <a:endParaRPr lang="nl-NL" sz="1600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98" y="2106463"/>
            <a:ext cx="54768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2130424" y="5241022"/>
            <a:ext cx="53218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1000" dirty="0" smtClean="0">
                <a:solidFill>
                  <a:srgbClr val="000000"/>
                </a:solidFill>
              </a:rPr>
              <a:t>* Klik </a:t>
            </a:r>
            <a:r>
              <a:rPr lang="nl-NL" sz="1000" dirty="0">
                <a:solidFill>
                  <a:srgbClr val="000000"/>
                </a:solidFill>
              </a:rPr>
              <a:t>op </a:t>
            </a:r>
            <a:r>
              <a:rPr lang="nl-NL" sz="1000" dirty="0" smtClean="0">
                <a:solidFill>
                  <a:srgbClr val="000000"/>
                </a:solidFill>
              </a:rPr>
              <a:t>bovenstaande </a:t>
            </a:r>
            <a:r>
              <a:rPr lang="nl-NL" sz="1000" dirty="0">
                <a:solidFill>
                  <a:srgbClr val="000000"/>
                </a:solidFill>
              </a:rPr>
              <a:t>foto voor de </a:t>
            </a:r>
            <a:r>
              <a:rPr lang="nl-NL" sz="1000" dirty="0" smtClean="0">
                <a:solidFill>
                  <a:srgbClr val="000000"/>
                </a:solidFill>
              </a:rPr>
              <a:t>video </a:t>
            </a:r>
            <a:r>
              <a:rPr lang="nl-NL" sz="1000" dirty="0">
                <a:solidFill>
                  <a:srgbClr val="000000"/>
                </a:solidFill>
              </a:rPr>
              <a:t>met uitleg over de spelregels</a:t>
            </a:r>
            <a:endParaRPr lang="nl-NL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3319463"/>
            <a:ext cx="12477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/>
          <p:nvPr/>
        </p:nvPicPr>
        <p:blipFill>
          <a:blip r:embed="rId3"/>
          <a:stretch>
            <a:fillRect/>
          </a:stretch>
        </p:blipFill>
        <p:spPr>
          <a:xfrm>
            <a:off x="1475656" y="1772816"/>
            <a:ext cx="64807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704" y="563493"/>
            <a:ext cx="5731510" cy="577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704" y="442912"/>
            <a:ext cx="573151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7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/>
          <p:nvPr/>
        </p:nvPicPr>
        <p:blipFill>
          <a:blip r:embed="rId2"/>
          <a:stretch>
            <a:fillRect/>
          </a:stretch>
        </p:blipFill>
        <p:spPr>
          <a:xfrm>
            <a:off x="1936834" y="44624"/>
            <a:ext cx="5515486" cy="677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1196752"/>
            <a:ext cx="7594600" cy="1944911"/>
          </a:xfrm>
        </p:spPr>
        <p:txBody>
          <a:bodyPr/>
          <a:lstStyle/>
          <a:p>
            <a:r>
              <a:rPr lang="nl-NL" dirty="0"/>
              <a:t>Wat is het verschil tussen </a:t>
            </a:r>
            <a:br>
              <a:rPr lang="nl-NL" dirty="0"/>
            </a:br>
            <a:r>
              <a:rPr lang="nl-NL" dirty="0"/>
              <a:t>pesten en plagen? </a:t>
            </a: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54483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123728" y="5877272"/>
            <a:ext cx="55446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nl-NL" sz="1000" dirty="0">
                <a:solidFill>
                  <a:srgbClr val="000000"/>
                </a:solidFill>
              </a:rPr>
              <a:t>* Klik op bovenstaande foto voor de video met uitleg over de spelregels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93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704" y="908685"/>
            <a:ext cx="5731510" cy="50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/>
          <p:nvPr/>
        </p:nvPicPr>
        <p:blipFill>
          <a:blip r:embed="rId2"/>
          <a:stretch>
            <a:fillRect/>
          </a:stretch>
        </p:blipFill>
        <p:spPr>
          <a:xfrm>
            <a:off x="1706245" y="99391"/>
            <a:ext cx="538603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gemeente_amsterdam_ggd">
  <a:themeElements>
    <a:clrScheme name="Kleurenschema Gemeente Amsterdam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FF0000"/>
      </a:accent1>
      <a:accent2>
        <a:srgbClr val="FF9100"/>
      </a:accent2>
      <a:accent3>
        <a:srgbClr val="FFE600"/>
      </a:accent3>
      <a:accent4>
        <a:srgbClr val="00A0E6"/>
      </a:accent4>
      <a:accent5>
        <a:srgbClr val="00A03C"/>
      </a:accent5>
      <a:accent6>
        <a:srgbClr val="E60082"/>
      </a:accent6>
      <a:hlink>
        <a:srgbClr val="000000"/>
      </a:hlink>
      <a:folHlink>
        <a:srgbClr val="000000"/>
      </a:folHlink>
    </a:clrScheme>
    <a:fontScheme name="Lettertype Gemeente Amsterdam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leurenschema Gemeente Amsterdam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FF0000"/>
      </a:accent1>
      <a:accent2>
        <a:srgbClr val="FF9100"/>
      </a:accent2>
      <a:accent3>
        <a:srgbClr val="FFE600"/>
      </a:accent3>
      <a:accent4>
        <a:srgbClr val="00A0E6"/>
      </a:accent4>
      <a:accent5>
        <a:srgbClr val="00A03C"/>
      </a:accent5>
      <a:accent6>
        <a:srgbClr val="E60082"/>
      </a:accent6>
      <a:hlink>
        <a:srgbClr val="000000"/>
      </a:hlink>
      <a:folHlink>
        <a:srgbClr val="000000"/>
      </a:folHlink>
    </a:clrScheme>
    <a:fontScheme name="Lettertype Gemeente Amsterdam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leurenschema Gemeente Amsterdam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FF0000"/>
      </a:accent1>
      <a:accent2>
        <a:srgbClr val="FF9100"/>
      </a:accent2>
      <a:accent3>
        <a:srgbClr val="FFE600"/>
      </a:accent3>
      <a:accent4>
        <a:srgbClr val="00A0E6"/>
      </a:accent4>
      <a:accent5>
        <a:srgbClr val="00A03C"/>
      </a:accent5>
      <a:accent6>
        <a:srgbClr val="E60082"/>
      </a:accent6>
      <a:hlink>
        <a:srgbClr val="000000"/>
      </a:hlink>
      <a:folHlink>
        <a:srgbClr val="000000"/>
      </a:folHlink>
    </a:clrScheme>
    <a:fontScheme name="Lettertype Gemeente Amsterdam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5937</TotalTime>
  <Words>85</Words>
  <Application>Microsoft Office PowerPoint</Application>
  <PresentationFormat>Diavoorstelling (4:3)</PresentationFormat>
  <Paragraphs>13</Paragraphs>
  <Slides>13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presentatie_gemeente_amsterdam_ggd</vt:lpstr>
      <vt:lpstr>Hoe veilig voel jij je op school? </vt:lpstr>
      <vt:lpstr>Spelregels </vt:lpstr>
      <vt:lpstr>PowerPoint-presentatie</vt:lpstr>
      <vt:lpstr>PowerPoint-presentatie</vt:lpstr>
      <vt:lpstr>PowerPoint-presentatie</vt:lpstr>
      <vt:lpstr>PowerPoint-presentatie</vt:lpstr>
      <vt:lpstr>Wat is het verschil tussen  pesten en plagen? </vt:lpstr>
      <vt:lpstr>PowerPoint-presentatie</vt:lpstr>
      <vt:lpstr>PowerPoint-presentatie</vt:lpstr>
      <vt:lpstr>PowerPoint-presentatie</vt:lpstr>
      <vt:lpstr>PowerPoint-presentatie</vt:lpstr>
      <vt:lpstr>Nog een keer de spelregels</vt:lpstr>
      <vt:lpstr>Nu zelf aan de slag! </vt:lpstr>
    </vt:vector>
  </TitlesOfParts>
  <Company>GGD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Meeteren, Sanne van</dc:creator>
  <dc:description>Sjabloonversie 1.1 - 6 juni 2014_x000d_
Sjablonen: www.joulesunlimited.nl</dc:description>
  <cp:lastModifiedBy>Knopperts, Thera</cp:lastModifiedBy>
  <cp:revision>173</cp:revision>
  <cp:lastPrinted>2018-09-25T09:56:11Z</cp:lastPrinted>
  <dcterms:created xsi:type="dcterms:W3CDTF">2014-07-31T11:53:28Z</dcterms:created>
  <dcterms:modified xsi:type="dcterms:W3CDTF">2019-02-01T09:20:47Z</dcterms:modified>
</cp:coreProperties>
</file>